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89" r:id="rId3"/>
    <p:sldId id="290" r:id="rId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7576" autoAdjust="0"/>
    <p:restoredTop sz="86380" autoAdjust="0"/>
  </p:normalViewPr>
  <p:slideViewPr>
    <p:cSldViewPr>
      <p:cViewPr varScale="1">
        <p:scale>
          <a:sx n="71" d="100"/>
          <a:sy n="71" d="100"/>
        </p:scale>
        <p:origin x="144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802.11-22/0157r0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 2022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787802"/>
            <a:ext cx="7772400" cy="1310834"/>
          </a:xfrm>
          <a:noFill/>
        </p:spPr>
        <p:txBody>
          <a:bodyPr/>
          <a:lstStyle/>
          <a:p>
            <a:r>
              <a:rPr lang="en-US" dirty="0" smtClean="0"/>
              <a:t>TG </a:t>
            </a:r>
            <a:r>
              <a:rPr lang="en-US" dirty="0" err="1" smtClean="0"/>
              <a:t>bh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MAC Address Designation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(MAAD)</a:t>
            </a:r>
            <a:endParaRPr lang="en-US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2022-01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477154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Company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Address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Phone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Graham Smith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SRT</a:t>
                      </a:r>
                      <a:r>
                        <a:rPr lang="en-US" sz="1400" baseline="0" dirty="0" smtClean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Sunrise , FL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gsmith@srtrl.com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 smtClean="0"/>
              <a:t>AP shows support for MAAD in Extended Capabilities</a:t>
            </a:r>
          </a:p>
          <a:p>
            <a:pPr lvl="1"/>
            <a:r>
              <a:rPr lang="en-US" sz="1400" dirty="0" smtClean="0"/>
              <a:t>STA does not indicate support.  Third party observer does not know MAAD is in use.</a:t>
            </a:r>
            <a:endParaRPr lang="en-US" sz="1400" dirty="0" smtClean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STA associates 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STA sends MAAD request</a:t>
            </a:r>
          </a:p>
          <a:p>
            <a:pPr lvl="1"/>
            <a:r>
              <a:rPr lang="en-US" sz="1400" dirty="0" smtClean="0"/>
              <a:t>MAD Request Action fame</a:t>
            </a:r>
            <a:endParaRPr lang="en-US" sz="1400" dirty="0" smtClean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AP sends MAAD response which is a 48 bit MAC address</a:t>
            </a:r>
          </a:p>
          <a:p>
            <a:pPr lvl="1"/>
            <a:r>
              <a:rPr lang="en-US" sz="1400" dirty="0" smtClean="0"/>
              <a:t>Locally administered</a:t>
            </a:r>
          </a:p>
          <a:p>
            <a:pPr lvl="1"/>
            <a:r>
              <a:rPr lang="en-US" sz="1400" dirty="0" smtClean="0"/>
              <a:t>AP stores the allocated MAAD MAC for that STA</a:t>
            </a:r>
          </a:p>
          <a:p>
            <a:pPr lvl="1"/>
            <a:r>
              <a:rPr lang="en-US" sz="1400" dirty="0" smtClean="0"/>
              <a:t>STA stores the MAAD MAC for that AP</a:t>
            </a:r>
            <a:endParaRPr lang="en-US" dirty="0"/>
          </a:p>
          <a:p>
            <a:pPr>
              <a:buFont typeface="+mj-lt"/>
              <a:buAutoNum type="arabicPeriod"/>
            </a:pPr>
            <a:endParaRPr lang="en-US" sz="1600" dirty="0" smtClean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STA comes back and uses the MAAD MAC Address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AP instantly recognizes the STA.</a:t>
            </a:r>
          </a:p>
          <a:p>
            <a:pPr lvl="1"/>
            <a:r>
              <a:rPr lang="en-US" sz="1400" dirty="0" smtClean="0"/>
              <a:t>AP can identify the STA pre-association</a:t>
            </a:r>
            <a:endParaRPr lang="en-US" sz="1400" dirty="0" smtClean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STA Associates using the MAAD MAC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STA sends MAAD request and gets a new MAAD response with a new MAC Address</a:t>
            </a:r>
          </a:p>
          <a:p>
            <a:pPr>
              <a:buFont typeface="+mj-lt"/>
              <a:buAutoNum type="arabicPeriod"/>
            </a:pP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Etc. etc.</a:t>
            </a: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</a:t>
            </a:r>
          </a:p>
          <a:p>
            <a:r>
              <a:rPr lang="en-US" dirty="0" smtClean="0"/>
              <a:t>MAAD Address changes every time so no STA spoof</a:t>
            </a:r>
          </a:p>
          <a:p>
            <a:r>
              <a:rPr lang="en-US" dirty="0" smtClean="0"/>
              <a:t>AP allocates MAAD MAC Address </a:t>
            </a:r>
          </a:p>
          <a:p>
            <a:r>
              <a:rPr lang="en-US" dirty="0" smtClean="0"/>
              <a:t>No calculations required other than generating a 48 bit address</a:t>
            </a:r>
          </a:p>
          <a:p>
            <a:r>
              <a:rPr lang="en-US" dirty="0" smtClean="0"/>
              <a:t>Simple for STA and AP</a:t>
            </a:r>
          </a:p>
          <a:p>
            <a:r>
              <a:rPr lang="en-US" dirty="0" smtClean="0"/>
              <a:t>Meets all the criteria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26669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108372</TotalTime>
  <Words>207</Words>
  <Application>Microsoft Office PowerPoint</Application>
  <PresentationFormat>On-screen Show (4:3)</PresentationFormat>
  <Paragraphs>50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Times New Roman</vt:lpstr>
      <vt:lpstr>Default Design</vt:lpstr>
      <vt:lpstr>TG bh MAC Address Designation (MAAD)</vt:lpstr>
      <vt:lpstr>Outline</vt:lpstr>
      <vt:lpstr>ADVANTAGES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User</cp:lastModifiedBy>
  <cp:revision>1805</cp:revision>
  <cp:lastPrinted>1998-02-10T13:28:06Z</cp:lastPrinted>
  <dcterms:created xsi:type="dcterms:W3CDTF">1998-02-10T13:07:52Z</dcterms:created>
  <dcterms:modified xsi:type="dcterms:W3CDTF">2022-01-21T12:47:28Z</dcterms:modified>
</cp:coreProperties>
</file>