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73" r:id="rId5"/>
    <p:sldId id="278" r:id="rId6"/>
    <p:sldId id="274" r:id="rId7"/>
    <p:sldId id="277" r:id="rId8"/>
    <p:sldId id="27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70" autoAdjust="0"/>
    <p:restoredTop sz="94660"/>
  </p:normalViewPr>
  <p:slideViewPr>
    <p:cSldViewPr>
      <p:cViewPr varScale="1">
        <p:scale>
          <a:sx n="111" d="100"/>
          <a:sy n="111" d="100"/>
        </p:scale>
        <p:origin x="106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802.11-22/0154r0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802.11-22/0154r0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802.11-22/0154r0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802.11-22/0154r0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802.11-22/0154r0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802.11-22/0154r0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802.11-22/0154r0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Opaque Device Identifier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033200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scheme to have a network-generated device ID is proposed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Basic Idea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Identifier is assigned by network to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Network owns ID space, decides on format of 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Different networks can use different IDs as they wish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To the STA, it’s just a blob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STA obtains a blob on first association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STA includes blob in 4way HS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4way HS updates and produces a new blob that the STA uses on a subsequent association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STA can “opt out” by just throwing away the blob and getting a new one on the next association if it wants to stop being tracked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Requirement: all APs in ESS share a symmetric key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7D665E4-77C1-AC4A-838C-83907A6C0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a Device ID to a Blob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4C03E1-6EF4-EC4C-AEF7-7043EC932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Instance from the network name space is treated as an opaque string– could be a name, a number, anything that is significant to the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networks can use different name spaces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Opaque string is padded, a single octet defines the length of the pad followed by length-1 octets of zero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Therefore minimum pad is 1 octet, the length indicator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Padded opaque string prepended with a random tweak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Size of tweak influences security of blob– an 8 octet tweak would secure blobs roughly to a birthday bound of 2</a:t>
            </a:r>
            <a:r>
              <a:rPr lang="en-US" baseline="30000" dirty="0"/>
              <a:t>32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Tweaked padded opaque string is SIV encrypted (deterministic AEAD mode, no IV)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4DC78-AE6B-5148-90C0-FB1FF5DAD6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05643-AFCE-4044-B840-69EAC06AD0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8B36FE-0924-3D4D-A801-FA0F1EDCE9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484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52985-AC5E-A740-AD0A-A7E18345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Generation of Blob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BDF0EA-468E-D94E-9C6D-18BE898A19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597138-3FE8-2747-92E4-390F03A944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D36DB1-5386-594D-95CC-7663E2AC97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E376D3C-C077-2C4C-BF93-568A1044A6E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71BD75AB-B477-0345-A9A0-D7251D301C5C}"/>
              </a:ext>
            </a:extLst>
          </p:cNvPr>
          <p:cNvSpPr/>
          <p:nvPr/>
        </p:nvSpPr>
        <p:spPr bwMode="auto">
          <a:xfrm>
            <a:off x="2819400" y="4576465"/>
            <a:ext cx="3352800" cy="609600"/>
          </a:xfrm>
          <a:prstGeom prst="cub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268FD0-0B19-3E43-9082-98D30D4EAEEE}"/>
              </a:ext>
            </a:extLst>
          </p:cNvPr>
          <p:cNvSpPr txBox="1"/>
          <p:nvPr/>
        </p:nvSpPr>
        <p:spPr>
          <a:xfrm>
            <a:off x="3812760" y="4724400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AES-SIV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427EE9-36F1-394E-B2EA-8867FF27CAB4}"/>
              </a:ext>
            </a:extLst>
          </p:cNvPr>
          <p:cNvSpPr txBox="1"/>
          <p:nvPr/>
        </p:nvSpPr>
        <p:spPr>
          <a:xfrm>
            <a:off x="7543800" y="4588024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key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10CF5-1EDA-2643-BD41-5EC4AE22CF4A}"/>
              </a:ext>
            </a:extLst>
          </p:cNvPr>
          <p:cNvSpPr txBox="1"/>
          <p:nvPr/>
        </p:nvSpPr>
        <p:spPr>
          <a:xfrm>
            <a:off x="693487" y="1447800"/>
            <a:ext cx="227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device identifier: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A95119-5D56-A74F-B4BB-29D81A88F0FE}"/>
              </a:ext>
            </a:extLst>
          </p:cNvPr>
          <p:cNvSpPr txBox="1"/>
          <p:nvPr/>
        </p:nvSpPr>
        <p:spPr>
          <a:xfrm>
            <a:off x="4809326" y="1447833"/>
            <a:ext cx="1362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blahfubar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24EBF6-C077-2341-9FF8-30CE8984101A}"/>
              </a:ext>
            </a:extLst>
          </p:cNvPr>
          <p:cNvSpPr txBox="1"/>
          <p:nvPr/>
        </p:nvSpPr>
        <p:spPr>
          <a:xfrm>
            <a:off x="4192544" y="2514600"/>
            <a:ext cx="1978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4000blahfubar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33391D-0067-B547-B5A7-2B680DA9D6EC}"/>
              </a:ext>
            </a:extLst>
          </p:cNvPr>
          <p:cNvSpPr txBox="1"/>
          <p:nvPr/>
        </p:nvSpPr>
        <p:spPr>
          <a:xfrm>
            <a:off x="693487" y="2519065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padded: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0E45DB-DA89-0A46-90F8-59E44617190A}"/>
              </a:ext>
            </a:extLst>
          </p:cNvPr>
          <p:cNvSpPr txBox="1"/>
          <p:nvPr/>
        </p:nvSpPr>
        <p:spPr>
          <a:xfrm>
            <a:off x="685800" y="3429000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tweaked: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5444B4-9294-C143-BB3B-B9BAA85888D2}"/>
              </a:ext>
            </a:extLst>
          </p:cNvPr>
          <p:cNvSpPr txBox="1"/>
          <p:nvPr/>
        </p:nvSpPr>
        <p:spPr>
          <a:xfrm>
            <a:off x="3048000" y="3429000"/>
            <a:ext cx="3122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71a08cf14000blahfubar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3546CD-6E39-7047-954C-019AA9D866D1}"/>
              </a:ext>
            </a:extLst>
          </p:cNvPr>
          <p:cNvSpPr txBox="1"/>
          <p:nvPr/>
        </p:nvSpPr>
        <p:spPr>
          <a:xfrm>
            <a:off x="798409" y="5939134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blob: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BB92CA-0594-2F4B-9F90-DF673B962EC9}"/>
              </a:ext>
            </a:extLst>
          </p:cNvPr>
          <p:cNvSpPr txBox="1"/>
          <p:nvPr/>
        </p:nvSpPr>
        <p:spPr>
          <a:xfrm>
            <a:off x="2473292" y="5939135"/>
            <a:ext cx="5687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891b52f0725635f3abc8a6b13159df5afbf0a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2E4D877-256F-5C45-A3B6-4712A337EBB2}"/>
              </a:ext>
            </a:extLst>
          </p:cNvPr>
          <p:cNvCxnSpPr>
            <a:cxnSpLocks/>
          </p:cNvCxnSpPr>
          <p:nvPr/>
        </p:nvCxnSpPr>
        <p:spPr bwMode="auto">
          <a:xfrm>
            <a:off x="5490763" y="1909465"/>
            <a:ext cx="0" cy="60513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8EAE293-BD5B-644C-84AA-4FD4DACACB5F}"/>
              </a:ext>
            </a:extLst>
          </p:cNvPr>
          <p:cNvCxnSpPr>
            <a:cxnSpLocks/>
          </p:cNvCxnSpPr>
          <p:nvPr/>
        </p:nvCxnSpPr>
        <p:spPr bwMode="auto">
          <a:xfrm>
            <a:off x="5155980" y="2900065"/>
            <a:ext cx="0" cy="60513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39835FE-FBA0-8640-9826-4C6FCDD543CC}"/>
              </a:ext>
            </a:extLst>
          </p:cNvPr>
          <p:cNvCxnSpPr>
            <a:cxnSpLocks/>
          </p:cNvCxnSpPr>
          <p:nvPr/>
        </p:nvCxnSpPr>
        <p:spPr bwMode="auto">
          <a:xfrm>
            <a:off x="4724400" y="3890665"/>
            <a:ext cx="0" cy="60513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9335A54-DF66-E54C-BE77-238E8DFE0E5C}"/>
              </a:ext>
            </a:extLst>
          </p:cNvPr>
          <p:cNvCxnSpPr>
            <a:cxnSpLocks/>
          </p:cNvCxnSpPr>
          <p:nvPr/>
        </p:nvCxnSpPr>
        <p:spPr bwMode="auto">
          <a:xfrm>
            <a:off x="4698836" y="5338465"/>
            <a:ext cx="0" cy="60513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90C82DF-1481-D441-A542-531582D924CE}"/>
              </a:ext>
            </a:extLst>
          </p:cNvPr>
          <p:cNvCxnSpPr>
            <a:cxnSpLocks/>
            <a:stCxn id="11" idx="1"/>
          </p:cNvCxnSpPr>
          <p:nvPr/>
        </p:nvCxnSpPr>
        <p:spPr bwMode="auto">
          <a:xfrm flipH="1">
            <a:off x="6248400" y="4818857"/>
            <a:ext cx="12954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8865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1F0D6-7CC6-D94B-A336-35575665D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Handling of the Blob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9B527-0991-634E-89BF-4B4BAA96B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includes blob in message 2 of 4way 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First association there is no blob, if missing AP allocates a name out of the name space for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decrypts blob, validates tweak, discards padding and tweak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Failure to decrypt could result in a </a:t>
            </a:r>
            <a:r>
              <a:rPr lang="en-US" sz="1800" dirty="0" err="1"/>
              <a:t>deassociation</a:t>
            </a:r>
            <a:r>
              <a:rPr lang="en-US" sz="1800" dirty="0"/>
              <a:t> if the group desires or it could just be treated as a missing blob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Failure to validate tweak should result in </a:t>
            </a:r>
            <a:r>
              <a:rPr lang="en-US" sz="1800" dirty="0" err="1"/>
              <a:t>deassociation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makes note that STA MAC is now associated with the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re-encrypts identifier with new padding and tweak, stores latest tweak used to encrypt the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inserts new blob in message 3 of 4way 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retains new blob for subsequent association to allow tracking and throws it away if it wants to opt out of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AES-SIV decryption and encryption is very fast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8FF03-CCCA-E14B-88F6-0180C660E1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32AE5-BFA7-7F40-BDD1-7E4BB583AB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CE3FC9-2DE6-724C-952B-FDB2E61E28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975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45D1C-0200-0A40-8072-71D1F2D70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Properties of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7C184-2DE9-4446-98EB-D9461F699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A passive attacker cannot determine a device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A passive attacker cannot connect device identities across associations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Identifiers can be arbitrarily padded to foil passive traffic 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Identities are secure under a reasonable birthday bound (which will depend on the size of the tweak and the how the pad size varies)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An attacker cannot substitute identifiers to connect distinct associations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An AP needs to only manage a single symmetric secret, used to protect all identities used in the ESS, and 8 octets per allocated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All APs in the ESS can share the same symmetric key (in an out-of-band fashion)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Minimal overhead—e.g. 16 octet tag + 8 octet tweak + 1 octet pad length + padding = 25 octets plus padding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Uses symmetric cryptography for speed and DOS resistance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Each identifier is unique to the ESS it was obtained from, a given ESS will have no knowledge of the identifiers used in other ESSs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/>
              <a:t>Identifiers cannot be tracked across networks</a:t>
            </a: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7F4A1-3D35-6D4A-8EBC-E94B4D9935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8D37A-F58D-E440-9BA2-E136718B42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EABD1A-7BD7-194B-B938-3A56EE8F4C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63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B7F1-AB58-BB4D-8B91-2E6DCC018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/>
              <a:t>Use Cases Addressed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8048-3AEE-9541-87F7-8C95A749B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7856538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Post-association access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User identified, access control determined at sign-up/first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Blob presented on all subsequent association, connection gets the treatment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Attempts to access network without a blob can be denied if desired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Post-association home automation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First association is done at home when opener installed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Garage door won’t open unless appropriate blob is received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Grocery store frequent shopper notification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Keep reusing the blob at the store, tie visits to each 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Customer support and troubleshooting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Require some way to present a blob that could be read back</a:t>
            </a:r>
          </a:p>
          <a:p>
            <a:pPr marL="457200" lvl="1" indent="0"/>
            <a:r>
              <a:rPr lang="en-US" sz="1600" dirty="0"/>
              <a:t>	</a:t>
            </a:r>
            <a:r>
              <a:rPr lang="en-US" sz="1600" dirty="0">
                <a:solidFill>
                  <a:schemeClr val="tx1"/>
                </a:solidFill>
              </a:rPr>
              <a:t>891b5-2f072-5635f-3abc8-a6b13-159df-5afbf-0a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On second thought that might be a lot to read back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Captive portal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Blob is assigned when guest first goes through captive portal (using OWE, not open)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Subsequent associations present blob, guest identified, captive portal avoided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Maybe more!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1352D-F766-0D49-A352-2121255F4E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85544-350F-D944-B7A9-05B94A25DA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4713A2-D694-614F-940F-170BB0B494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318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11-21/0488</a:t>
            </a:r>
          </a:p>
          <a:p>
            <a:r>
              <a:rPr lang="en-US" dirty="0"/>
              <a:t>11-21/0541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842</Words>
  <Application>Microsoft Macintosh PowerPoint</Application>
  <PresentationFormat>On-screen Show (4:3)</PresentationFormat>
  <Paragraphs>122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97 - 2004 Document</vt:lpstr>
      <vt:lpstr>Opaque Device Identifier</vt:lpstr>
      <vt:lpstr>Abstract</vt:lpstr>
      <vt:lpstr>Basic Idea</vt:lpstr>
      <vt:lpstr>Converting a Device ID to a Blob</vt:lpstr>
      <vt:lpstr>Generation of Blob</vt:lpstr>
      <vt:lpstr>Handling of the Blob</vt:lpstr>
      <vt:lpstr>Properties of Scheme</vt:lpstr>
      <vt:lpstr>Use Cases Addressed</vt:lpstr>
      <vt:lpstr>References</vt:lpstr>
    </vt:vector>
  </TitlesOfParts>
  <Manager/>
  <Company>HPE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Opaque Device ID</dc:title>
  <dc:subject/>
  <dc:creator>Harkins, Daniel</dc:creator>
  <cp:keywords/>
  <dc:description/>
  <cp:lastModifiedBy>Harkins, Daniel</cp:lastModifiedBy>
  <cp:revision>17</cp:revision>
  <cp:lastPrinted>1601-01-01T00:00:00Z</cp:lastPrinted>
  <dcterms:created xsi:type="dcterms:W3CDTF">2022-01-20T20:19:41Z</dcterms:created>
  <dcterms:modified xsi:type="dcterms:W3CDTF">2022-01-21T03:52:38Z</dcterms:modified>
  <cp:category/>
</cp:coreProperties>
</file>