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3" r:id="rId2"/>
    <p:sldId id="751" r:id="rId3"/>
    <p:sldId id="764" r:id="rId4"/>
    <p:sldId id="765" r:id="rId5"/>
    <p:sldId id="766" r:id="rId6"/>
    <p:sldId id="767" r:id="rId7"/>
    <p:sldId id="763" r:id="rId8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FF"/>
    <a:srgbClr val="990099"/>
    <a:srgbClr val="0000FF"/>
    <a:srgbClr val="9900FF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802.11-22/0153r1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Parameters for sub-7 GHz Sensing NDPA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2022-01-20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09079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Mengshi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Hu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Rui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Du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820718"/>
            <a:ext cx="7772400" cy="398482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114800"/>
          </a:xfrm>
        </p:spPr>
        <p:txBody>
          <a:bodyPr/>
          <a:lstStyle/>
          <a:p>
            <a:r>
              <a:rPr lang="en-US" dirty="0" smtClean="0"/>
              <a:t>The capability for the Sensing parameters are negotiated during the Sensing Session Set-up phase [1]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CA" dirty="0" smtClean="0">
                <a:sym typeface="Wingdings" pitchFamily="2" charset="2"/>
              </a:rPr>
              <a:t>It was discussed what sensing parameters need to be negotiated during the Sensing Measurement </a:t>
            </a:r>
            <a:r>
              <a:rPr lang="en-CA" dirty="0">
                <a:sym typeface="Wingdings" pitchFamily="2" charset="2"/>
              </a:rPr>
              <a:t>S</a:t>
            </a:r>
            <a:r>
              <a:rPr lang="en-CA" dirty="0" smtClean="0">
                <a:sym typeface="Wingdings" pitchFamily="2" charset="2"/>
              </a:rPr>
              <a:t>et-up phase [2,3]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sz="2000" dirty="0" smtClean="0">
              <a:sym typeface="Wingdings" pitchFamily="2" charset="2"/>
            </a:endParaRPr>
          </a:p>
          <a:p>
            <a:r>
              <a:rPr lang="en-CA" dirty="0" smtClean="0"/>
              <a:t>We try to summarize what parameters are needed for the Sensing NDPA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59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Sensing NDPA format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343400"/>
          </a:xfrm>
        </p:spPr>
        <p:txBody>
          <a:bodyPr/>
          <a:lstStyle/>
          <a:p>
            <a:r>
              <a:rPr lang="en-CA" altLang="zh-CN" dirty="0" smtClean="0"/>
              <a:t>It is not determined how the Sensing NDPA format may be designed yet, however, there have been two directions in Sensing NDPA design [4,5]</a:t>
            </a:r>
          </a:p>
          <a:p>
            <a:pPr lvl="1"/>
            <a:r>
              <a:rPr lang="en-CA" altLang="zh-CN" dirty="0" smtClean="0"/>
              <a:t>Using the same subtype in the Frame Control field as in the baseline 802.11 NDPA</a:t>
            </a:r>
          </a:p>
          <a:p>
            <a:pPr lvl="1"/>
            <a:r>
              <a:rPr lang="en-CA" altLang="zh-CN" dirty="0" smtClean="0"/>
              <a:t>Using the different subtype </a:t>
            </a:r>
            <a:r>
              <a:rPr lang="en-US" altLang="zh-CN" dirty="0"/>
              <a:t>in the Frame Control field </a:t>
            </a:r>
            <a:r>
              <a:rPr lang="en-US" altLang="zh-CN" dirty="0" smtClean="0"/>
              <a:t>from the </a:t>
            </a:r>
            <a:r>
              <a:rPr lang="en-US" altLang="zh-CN" dirty="0"/>
              <a:t>baseline 802.11 </a:t>
            </a:r>
            <a:r>
              <a:rPr lang="en-US" altLang="zh-CN" dirty="0" smtClean="0"/>
              <a:t>NDPA</a:t>
            </a:r>
          </a:p>
          <a:p>
            <a:pPr lvl="1"/>
            <a:endParaRPr lang="en-US" altLang="zh-CN" dirty="0" smtClean="0"/>
          </a:p>
          <a:p>
            <a:r>
              <a:rPr lang="en-CA" altLang="zh-CN" dirty="0" smtClean="0"/>
              <a:t>Regardless of whichever direction to choose for the Sensing NDPA, there could be Common Info field and STA Info field</a:t>
            </a:r>
            <a:endParaRPr lang="en-US" altLang="zh-CN" dirty="0"/>
          </a:p>
          <a:p>
            <a:pPr lvl="1"/>
            <a:endParaRPr lang="en-CA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90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CA" altLang="zh-CN" dirty="0" smtClean="0"/>
              <a:t>Common Info field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5181600"/>
          </a:xfrm>
        </p:spPr>
        <p:txBody>
          <a:bodyPr/>
          <a:lstStyle/>
          <a:p>
            <a:r>
              <a:rPr lang="en-CA" altLang="zh-CN" sz="1600" dirty="0" smtClean="0"/>
              <a:t>The name of this field is TBD, which can be called a Special STA Info field, NDPA Variant field, Extended Sounding Dialog Token field, etc.</a:t>
            </a:r>
          </a:p>
          <a:p>
            <a:r>
              <a:rPr lang="en-CA" altLang="zh-CN" sz="1600" dirty="0" smtClean="0"/>
              <a:t>Presence of Common Info field</a:t>
            </a:r>
            <a:endParaRPr lang="en-CA" altLang="zh-CN" sz="1600" dirty="0"/>
          </a:p>
          <a:p>
            <a:pPr lvl="1"/>
            <a:r>
              <a:rPr lang="en-CA" altLang="zh-CN" sz="1400" dirty="0"/>
              <a:t>Depending on the proposal, this can be TBD bits</a:t>
            </a:r>
          </a:p>
          <a:p>
            <a:pPr lvl="1"/>
            <a:r>
              <a:rPr lang="en-CA" altLang="zh-CN" sz="1400" dirty="0"/>
              <a:t>Special STA Info field case: 11bits for dummy AID </a:t>
            </a:r>
            <a:r>
              <a:rPr lang="en-CA" altLang="zh-CN" sz="1400" dirty="0" smtClean="0"/>
              <a:t>are needed</a:t>
            </a:r>
          </a:p>
          <a:p>
            <a:r>
              <a:rPr lang="en-CA" altLang="zh-CN" sz="1600" dirty="0" smtClean="0">
                <a:solidFill>
                  <a:srgbClr val="FF0000"/>
                </a:solidFill>
              </a:rPr>
              <a:t>Measurement </a:t>
            </a:r>
            <a:r>
              <a:rPr lang="en-CA" altLang="zh-CN" sz="1600" dirty="0">
                <a:solidFill>
                  <a:srgbClr val="FF0000"/>
                </a:solidFill>
              </a:rPr>
              <a:t>Set-up </a:t>
            </a:r>
            <a:r>
              <a:rPr lang="en-CA" altLang="zh-CN" sz="1600" dirty="0" smtClean="0">
                <a:solidFill>
                  <a:srgbClr val="FF0000"/>
                </a:solidFill>
              </a:rPr>
              <a:t>ID: </a:t>
            </a:r>
            <a:r>
              <a:rPr lang="en-CA" altLang="zh-CN" sz="1600" dirty="0" smtClean="0"/>
              <a:t>TBD bits</a:t>
            </a:r>
            <a:endParaRPr lang="en-CA" altLang="zh-CN" sz="1600" dirty="0"/>
          </a:p>
          <a:p>
            <a:pPr lvl="1"/>
            <a:r>
              <a:rPr lang="en-US" altLang="zh-CN" sz="1400" dirty="0"/>
              <a:t>In case we need to indicate the different Measurement </a:t>
            </a:r>
            <a:r>
              <a:rPr lang="en-US" altLang="zh-CN" sz="1400" dirty="0" smtClean="0"/>
              <a:t>Set-up </a:t>
            </a:r>
            <a:r>
              <a:rPr lang="en-US" altLang="zh-CN" sz="1400" dirty="0"/>
              <a:t>ID for each STA listed in the STA Info field, the Measurement </a:t>
            </a:r>
            <a:r>
              <a:rPr lang="en-US" altLang="zh-CN" sz="1400" dirty="0" smtClean="0"/>
              <a:t>Set-up </a:t>
            </a:r>
            <a:r>
              <a:rPr lang="en-US" altLang="zh-CN" sz="1400" dirty="0"/>
              <a:t>ID can go into the STA Info field</a:t>
            </a:r>
          </a:p>
          <a:p>
            <a:r>
              <a:rPr lang="en-CA" altLang="zh-CN" sz="1600" dirty="0" smtClean="0">
                <a:solidFill>
                  <a:srgbClr val="FF0000"/>
                </a:solidFill>
              </a:rPr>
              <a:t>Measurement Instance ID: </a:t>
            </a:r>
            <a:r>
              <a:rPr lang="en-CA" altLang="zh-CN" sz="1600" dirty="0" smtClean="0"/>
              <a:t>Sounding Dialog Token Number may play a role of this ID </a:t>
            </a:r>
          </a:p>
          <a:p>
            <a:pPr lvl="1"/>
            <a:r>
              <a:rPr lang="en-CA" altLang="zh-CN" sz="1400" dirty="0" smtClean="0"/>
              <a:t>6 bits enough (?) </a:t>
            </a:r>
          </a:p>
          <a:p>
            <a:pPr lvl="1"/>
            <a:r>
              <a:rPr lang="en-CA" altLang="zh-CN" sz="1400" dirty="0" smtClean="0"/>
              <a:t>In case it is necessary to carry more than 6 bits for this ID, this needs to be carried in the Common Info field as well</a:t>
            </a:r>
          </a:p>
          <a:p>
            <a:pPr lvl="1"/>
            <a:r>
              <a:rPr lang="en-CA" altLang="zh-CN" sz="1400" dirty="0" smtClean="0"/>
              <a:t>In case we need to indicate the different Measurement Instance ID for each STA listed in the STA Info field, the </a:t>
            </a:r>
            <a:r>
              <a:rPr lang="en-CA" altLang="zh-CN" sz="1400" dirty="0"/>
              <a:t>Measurement Instance ID </a:t>
            </a:r>
            <a:r>
              <a:rPr lang="en-CA" altLang="zh-CN" sz="1400" dirty="0" smtClean="0"/>
              <a:t>can go into the STA Info field</a:t>
            </a:r>
          </a:p>
          <a:p>
            <a:r>
              <a:rPr lang="en-CA" altLang="zh-CN" sz="1600" dirty="0" smtClean="0"/>
              <a:t>NDPA Version ID (For future Extension)</a:t>
            </a:r>
          </a:p>
          <a:p>
            <a:pPr lvl="1"/>
            <a:r>
              <a:rPr lang="en-CA" altLang="zh-CN" sz="1400" dirty="0" smtClean="0"/>
              <a:t>1 byte will be enough</a:t>
            </a:r>
          </a:p>
          <a:p>
            <a:r>
              <a:rPr lang="en-CA" altLang="zh-CN" sz="1600" dirty="0" smtClean="0"/>
              <a:t>Disambiguation bit: 1 bit every two byte after the first 2 bytes in case of Special STA Info field, for other cases 1 bit every two byte</a:t>
            </a:r>
          </a:p>
          <a:p>
            <a:r>
              <a:rPr lang="en-CA" altLang="zh-CN" sz="1600" dirty="0" smtClean="0"/>
              <a:t>Reserved subfield for future extension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843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CA" altLang="zh-CN" dirty="0" smtClean="0"/>
              <a:t>STA Info field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105400"/>
          </a:xfrm>
        </p:spPr>
        <p:txBody>
          <a:bodyPr/>
          <a:lstStyle/>
          <a:p>
            <a:r>
              <a:rPr lang="en-CA" altLang="zh-CN" sz="1600" b="0" dirty="0" smtClean="0">
                <a:solidFill>
                  <a:srgbClr val="0000FF"/>
                </a:solidFill>
              </a:rPr>
              <a:t>AID11: </a:t>
            </a:r>
            <a:r>
              <a:rPr lang="en-CA" altLang="zh-CN" sz="1600" b="0" dirty="0" smtClean="0"/>
              <a:t>(11bits)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Bandwidth: </a:t>
            </a:r>
            <a:r>
              <a:rPr lang="en-CA" altLang="zh-CN" sz="1600" b="0" dirty="0" smtClean="0"/>
              <a:t>(9 bits) Indicates the sub-channels CSI FB is required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Number of TX Streams: </a:t>
            </a:r>
            <a:r>
              <a:rPr lang="en-CA" altLang="zh-CN" sz="1600" b="0" dirty="0" smtClean="0"/>
              <a:t>(4 bits) 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Number of RX Streams: </a:t>
            </a:r>
            <a:r>
              <a:rPr lang="en-CA" altLang="zh-CN" sz="1600" b="0" dirty="0" smtClean="0"/>
              <a:t>(4 bits)</a:t>
            </a:r>
          </a:p>
          <a:p>
            <a:r>
              <a:rPr lang="en-CA" altLang="zh-CN" sz="1600" b="0" dirty="0" smtClean="0">
                <a:solidFill>
                  <a:srgbClr val="CC00FF"/>
                </a:solidFill>
              </a:rPr>
              <a:t>CSI FB Type: (1 or 2 bits) depending on how many options we need for “CSI_ESTIMATE”</a:t>
            </a:r>
          </a:p>
          <a:p>
            <a:pPr lvl="1"/>
            <a:r>
              <a:rPr lang="en-CA" altLang="zh-CN" sz="1200" dirty="0" smtClean="0">
                <a:solidFill>
                  <a:srgbClr val="CC00FF"/>
                </a:solidFill>
              </a:rPr>
              <a:t>This can be set during the Measurement Set-up</a:t>
            </a:r>
            <a:endParaRPr lang="en-CA" altLang="zh-CN" sz="1200" b="0" dirty="0" smtClean="0">
              <a:solidFill>
                <a:srgbClr val="CC00FF"/>
              </a:solidFill>
            </a:endParaRP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Ng:</a:t>
            </a:r>
            <a:r>
              <a:rPr lang="en-CA" altLang="zh-CN" sz="1600" b="0" dirty="0" smtClean="0"/>
              <a:t> (2 bits – 8, 16, 32, 64 tones)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Disambiguation:</a:t>
            </a:r>
            <a:r>
              <a:rPr lang="en-CA" altLang="zh-CN" sz="1600" b="0" dirty="0" smtClean="0"/>
              <a:t> 1 bit per every two bytes after the first two bytes (No need this if we use the different subtype)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Scale Factor: </a:t>
            </a:r>
            <a:r>
              <a:rPr lang="en-CA" altLang="zh-CN" sz="1600" b="0" dirty="0" smtClean="0"/>
              <a:t>(1 bit – 3 or 6 bits)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CSI FB Bit Size: </a:t>
            </a:r>
            <a:r>
              <a:rPr lang="en-CA" altLang="zh-CN" sz="1600" b="0" dirty="0" smtClean="0"/>
              <a:t>(2 bits – 6, 8, 10, 12 bits)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TX Power: </a:t>
            </a:r>
            <a:r>
              <a:rPr lang="en-CA" altLang="zh-CN" sz="1600" b="0" dirty="0" smtClean="0"/>
              <a:t>(2 bits) Impact on the Sensing Range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Number of Taps for TCIR: </a:t>
            </a:r>
            <a:r>
              <a:rPr lang="en-CA" altLang="zh-CN" sz="1600" b="0" dirty="0" smtClean="0"/>
              <a:t>(6 bits) (TBD)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Threshold for CSI FB: </a:t>
            </a:r>
            <a:r>
              <a:rPr lang="en-CA" altLang="zh-CN" sz="1600" b="0" dirty="0" smtClean="0"/>
              <a:t>(4 bits)</a:t>
            </a:r>
          </a:p>
          <a:p>
            <a:r>
              <a:rPr lang="en-CA" altLang="zh-CN" sz="1600" b="0" dirty="0" smtClean="0">
                <a:solidFill>
                  <a:srgbClr val="FF0000"/>
                </a:solidFill>
              </a:rPr>
              <a:t>Measurement Set-up ID (MSI): </a:t>
            </a:r>
            <a:r>
              <a:rPr lang="en-CA" altLang="zh-CN" sz="1600" b="0" dirty="0" smtClean="0"/>
              <a:t>(TBD bits) It is needed when the different MSI is needed per STA Info field</a:t>
            </a:r>
          </a:p>
          <a:p>
            <a:r>
              <a:rPr lang="en-CA" altLang="zh-CN" sz="1600" b="0" dirty="0" smtClean="0">
                <a:solidFill>
                  <a:srgbClr val="FF0000"/>
                </a:solidFill>
              </a:rPr>
              <a:t>Measurement Instance ID (MII): </a:t>
            </a:r>
            <a:r>
              <a:rPr lang="en-CA" altLang="zh-CN" sz="1600" b="0" dirty="0" smtClean="0"/>
              <a:t>(TBD </a:t>
            </a:r>
            <a:r>
              <a:rPr lang="en-CA" altLang="zh-CN" sz="1600" b="0" dirty="0" smtClean="0"/>
              <a:t>bits) </a:t>
            </a:r>
            <a:r>
              <a:rPr lang="en-CA" altLang="zh-CN" sz="1600" b="0" dirty="0"/>
              <a:t>It is needed when the different </a:t>
            </a:r>
            <a:r>
              <a:rPr lang="en-CA" altLang="zh-CN" sz="1600" b="0" dirty="0" smtClean="0"/>
              <a:t>MII </a:t>
            </a:r>
            <a:r>
              <a:rPr lang="en-CA" altLang="zh-CN" sz="1600" b="0" dirty="0"/>
              <a:t>is needed per STA Info </a:t>
            </a:r>
            <a:r>
              <a:rPr lang="en-CA" altLang="zh-CN" sz="1600" b="0" dirty="0" smtClean="0"/>
              <a:t>field</a:t>
            </a:r>
          </a:p>
          <a:p>
            <a:r>
              <a:rPr lang="en-US" altLang="zh-CN" sz="1600" dirty="0"/>
              <a:t>Reserved subfield for future </a:t>
            </a:r>
            <a:r>
              <a:rPr lang="en-US" altLang="zh-CN" sz="1600" dirty="0" smtClean="0"/>
              <a:t>extension: </a:t>
            </a:r>
            <a:r>
              <a:rPr lang="en-US" altLang="zh-CN" sz="1600" b="0" dirty="0" smtClean="0"/>
              <a:t>TBD bits</a:t>
            </a:r>
            <a:endParaRPr lang="en-CA" altLang="zh-CN" sz="1600" b="0" dirty="0"/>
          </a:p>
          <a:p>
            <a:r>
              <a:rPr lang="en-CA" altLang="zh-CN" sz="1600" dirty="0" smtClean="0">
                <a:solidFill>
                  <a:srgbClr val="990099"/>
                </a:solidFill>
              </a:rPr>
              <a:t>Total:</a:t>
            </a:r>
            <a:r>
              <a:rPr lang="en-CA" altLang="zh-CN" sz="1600" b="0" dirty="0" smtClean="0"/>
              <a:t> 60 to 70 bits are needed</a:t>
            </a:r>
          </a:p>
          <a:p>
            <a:endParaRPr lang="zh-CN" alt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00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We have a Common field and STA Info fields in Sensing NDPA</a:t>
            </a:r>
          </a:p>
          <a:p>
            <a:r>
              <a:rPr lang="en-CA" altLang="zh-CN" dirty="0" smtClean="0"/>
              <a:t>We may need more than 4 bytes for a STA Info field based on the necessary parameters in Sensing NDPA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696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[1] </a:t>
            </a:r>
            <a:r>
              <a:rPr lang="en-GB" altLang="zh-CN" dirty="0" smtClean="0"/>
              <a:t>11-20-1851-01-00bf-overview-of-wi-fi-sensing-protocol</a:t>
            </a:r>
            <a:endParaRPr lang="en-CA" altLang="zh-CN" dirty="0" smtClean="0"/>
          </a:p>
          <a:p>
            <a:r>
              <a:rPr lang="en-CA" altLang="zh-CN" dirty="0" smtClean="0"/>
              <a:t>[2]</a:t>
            </a:r>
            <a:r>
              <a:rPr lang="tr-TR" altLang="zh-CN" dirty="0"/>
              <a:t> 11-21-0365-02-00bf-wi-fi-sensing-parameters</a:t>
            </a:r>
            <a:r>
              <a:rPr lang="en-CA" altLang="zh-CN" dirty="0" smtClean="0"/>
              <a:t> </a:t>
            </a:r>
          </a:p>
          <a:p>
            <a:r>
              <a:rPr lang="en-CA" altLang="zh-CN" dirty="0" smtClean="0"/>
              <a:t>[3] </a:t>
            </a:r>
            <a:r>
              <a:rPr lang="tr-TR" altLang="zh-CN" dirty="0" smtClean="0"/>
              <a:t>11-21-</a:t>
            </a:r>
            <a:r>
              <a:rPr lang="en-CA" altLang="zh-CN" dirty="0" smtClean="0"/>
              <a:t>2029</a:t>
            </a:r>
            <a:r>
              <a:rPr lang="tr-TR" altLang="zh-CN" dirty="0" smtClean="0"/>
              <a:t>-0</a:t>
            </a:r>
            <a:r>
              <a:rPr lang="en-CA" altLang="zh-CN" dirty="0" smtClean="0"/>
              <a:t>1</a:t>
            </a:r>
            <a:r>
              <a:rPr lang="tr-TR" altLang="zh-CN" dirty="0" smtClean="0"/>
              <a:t>-00bf-</a:t>
            </a:r>
            <a:r>
              <a:rPr lang="en-US" altLang="zh-CN" dirty="0" smtClean="0"/>
              <a:t>definitions-of-some-sensing-operational-parameters</a:t>
            </a:r>
          </a:p>
          <a:p>
            <a:r>
              <a:rPr lang="en-CA" altLang="zh-CN" dirty="0" smtClean="0"/>
              <a:t>[4] 11-21-1896-02-00bf-ndpa-for-sensing</a:t>
            </a:r>
          </a:p>
          <a:p>
            <a:r>
              <a:rPr lang="en-CA" altLang="zh-CN" dirty="0" smtClean="0"/>
              <a:t>[5] 11-21-1751-01-00bf-condideration-for-ndpa-in-11bf</a:t>
            </a:r>
            <a:endParaRPr lang="en-CA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51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188822</TotalTime>
  <Words>768</Words>
  <Application>Microsoft Office PowerPoint</Application>
  <PresentationFormat>On-screen Show (4:3)</PresentationFormat>
  <Paragraphs>97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 Unicode MS</vt:lpstr>
      <vt:lpstr>굴림</vt:lpstr>
      <vt:lpstr>굴림</vt:lpstr>
      <vt:lpstr>맑은 고딕</vt:lpstr>
      <vt:lpstr>MS Gothic</vt:lpstr>
      <vt:lpstr>Arial</vt:lpstr>
      <vt:lpstr>Times New Roman</vt:lpstr>
      <vt:lpstr>Wingdings</vt:lpstr>
      <vt:lpstr>802-11-Submission</vt:lpstr>
      <vt:lpstr>Parameters for sub-7 GHz Sensing NDPA</vt:lpstr>
      <vt:lpstr>Background</vt:lpstr>
      <vt:lpstr>Sensing NDPA format </vt:lpstr>
      <vt:lpstr>Common Info field</vt:lpstr>
      <vt:lpstr>STA Info field</vt:lpstr>
      <vt:lpstr>Summary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3702</cp:revision>
  <cp:lastPrinted>2016-07-18T07:45:05Z</cp:lastPrinted>
  <dcterms:created xsi:type="dcterms:W3CDTF">2007-05-21T21:00:37Z</dcterms:created>
  <dcterms:modified xsi:type="dcterms:W3CDTF">2022-01-28T18:40:44Z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