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83" r:id="rId2"/>
    <p:sldId id="751" r:id="rId3"/>
    <p:sldId id="764" r:id="rId4"/>
    <p:sldId id="765" r:id="rId5"/>
    <p:sldId id="766" r:id="rId6"/>
    <p:sldId id="767" r:id="rId7"/>
    <p:sldId id="763" r:id="rId8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90099"/>
    <a:srgbClr val="0000FF"/>
    <a:srgbClr val="CC00FF"/>
    <a:srgbClr val="9900FF"/>
    <a:srgbClr val="A50021"/>
    <a:srgbClr val="006C31"/>
    <a:srgbClr val="00863D"/>
    <a:srgbClr val="16842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0" autoAdjust="0"/>
    <p:restoredTop sz="95034" autoAdjust="0"/>
  </p:normalViewPr>
  <p:slideViewPr>
    <p:cSldViewPr>
      <p:cViewPr varScale="1">
        <p:scale>
          <a:sx n="64" d="100"/>
          <a:sy n="64" d="100"/>
        </p:scale>
        <p:origin x="1410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Jan 2022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Jan 2022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Junghoon Suh, et. al, Huawei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802.11-22/0153r0</a:t>
            </a:r>
            <a:endParaRPr kumimoji="0" lang="en-GB" sz="14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85800"/>
            <a:ext cx="8839200" cy="1143000"/>
          </a:xfrm>
        </p:spPr>
        <p:txBody>
          <a:bodyPr/>
          <a:lstStyle/>
          <a:p>
            <a:r>
              <a:rPr lang="en-US" dirty="0" smtClean="0"/>
              <a:t>Parameters for sub-7 GHz Sensing NDPA</a:t>
            </a:r>
            <a:endParaRPr lang="en-US" altLang="ko-KR" dirty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>
                <a:ea typeface="Gulim" panose="020B0600000101010101" pitchFamily="34" charset="-127"/>
              </a:rPr>
              <a:t>Date:</a:t>
            </a:r>
            <a:r>
              <a:rPr lang="en-US" altLang="ko-KR" sz="2000" b="0" dirty="0">
                <a:ea typeface="Gulim" panose="020B0600000101010101" pitchFamily="34" charset="-127"/>
              </a:rPr>
              <a:t> </a:t>
            </a:r>
            <a:r>
              <a:rPr lang="en-US" altLang="ko-KR" sz="2000" b="0" dirty="0" smtClean="0">
                <a:ea typeface="Gulim" panose="020B0600000101010101" pitchFamily="34" charset="-127"/>
              </a:rPr>
              <a:t>2022-01-20</a:t>
            </a:r>
            <a:endParaRPr lang="en-US" altLang="ko-KR" sz="2000" b="0" dirty="0">
              <a:ea typeface="Gulim" panose="020B0600000101010101" pitchFamily="34" charset="-127"/>
            </a:endParaRP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457120" y="24003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209079"/>
              </p:ext>
            </p:extLst>
          </p:nvPr>
        </p:nvGraphicFramePr>
        <p:xfrm>
          <a:off x="657828" y="2920819"/>
          <a:ext cx="7620000" cy="325138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2033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433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</a:tblGrid>
              <a:tr h="6386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5037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8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6280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Mengshi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Hu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Rui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Du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Yan Xin</a:t>
                      </a: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0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2867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738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</a:tr>
              <a:tr h="293122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820718"/>
            <a:ext cx="7772400" cy="398482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839200" cy="4114800"/>
          </a:xfrm>
        </p:spPr>
        <p:txBody>
          <a:bodyPr/>
          <a:lstStyle/>
          <a:p>
            <a:r>
              <a:rPr lang="en-US" dirty="0" smtClean="0"/>
              <a:t>Sensing parameters are negotiated during the Sensing Session Set-up phase [1]</a:t>
            </a:r>
          </a:p>
          <a:p>
            <a:endParaRPr lang="en-US" dirty="0" smtClean="0">
              <a:sym typeface="Wingdings" pitchFamily="2" charset="2"/>
            </a:endParaRPr>
          </a:p>
          <a:p>
            <a:r>
              <a:rPr lang="en-CA" dirty="0" smtClean="0">
                <a:sym typeface="Wingdings" pitchFamily="2" charset="2"/>
              </a:rPr>
              <a:t>It was discussed what sensing parameters need to be transmitted during the Sensing Measurement </a:t>
            </a:r>
            <a:r>
              <a:rPr lang="en-CA" dirty="0">
                <a:sym typeface="Wingdings" pitchFamily="2" charset="2"/>
              </a:rPr>
              <a:t>S</a:t>
            </a:r>
            <a:r>
              <a:rPr lang="en-CA" dirty="0" smtClean="0">
                <a:sym typeface="Wingdings" pitchFamily="2" charset="2"/>
              </a:rPr>
              <a:t>et-up phase [2,3]</a:t>
            </a:r>
            <a:endParaRPr lang="en-US" dirty="0">
              <a:sym typeface="Wingdings" pitchFamily="2" charset="2"/>
            </a:endParaRPr>
          </a:p>
          <a:p>
            <a:pPr marL="0" indent="0">
              <a:buNone/>
            </a:pPr>
            <a:endParaRPr lang="en-US" sz="2000" dirty="0" smtClean="0">
              <a:sym typeface="Wingdings" pitchFamily="2" charset="2"/>
            </a:endParaRPr>
          </a:p>
          <a:p>
            <a:r>
              <a:rPr lang="en-CA" dirty="0" smtClean="0"/>
              <a:t>We try to summarize what parameters are needed for the Sensing NDPA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65906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Sensing NDPA format 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686800" cy="4343400"/>
          </a:xfrm>
        </p:spPr>
        <p:txBody>
          <a:bodyPr/>
          <a:lstStyle/>
          <a:p>
            <a:r>
              <a:rPr lang="en-CA" altLang="zh-CN" dirty="0" smtClean="0"/>
              <a:t>It is not determined how the Sensing NDPA format may be designed yet, however, there have been two directions in Sensing NDPA design [4,5]</a:t>
            </a:r>
          </a:p>
          <a:p>
            <a:pPr lvl="1"/>
            <a:r>
              <a:rPr lang="en-CA" altLang="zh-CN" dirty="0" smtClean="0"/>
              <a:t>Using the same subtype in the Frame Control field as in the baseline 802.11 NDPA</a:t>
            </a:r>
          </a:p>
          <a:p>
            <a:pPr lvl="1"/>
            <a:r>
              <a:rPr lang="en-CA" altLang="zh-CN" dirty="0" smtClean="0"/>
              <a:t>Using the different subtype </a:t>
            </a:r>
            <a:r>
              <a:rPr lang="en-US" altLang="zh-CN" dirty="0"/>
              <a:t>in the Frame Control field </a:t>
            </a:r>
            <a:r>
              <a:rPr lang="en-US" altLang="zh-CN" dirty="0" smtClean="0"/>
              <a:t>from the </a:t>
            </a:r>
            <a:r>
              <a:rPr lang="en-US" altLang="zh-CN" dirty="0"/>
              <a:t>baseline 802.11 </a:t>
            </a:r>
            <a:r>
              <a:rPr lang="en-US" altLang="zh-CN" dirty="0" smtClean="0"/>
              <a:t>NDPA</a:t>
            </a:r>
          </a:p>
          <a:p>
            <a:pPr lvl="1"/>
            <a:endParaRPr lang="en-US" altLang="zh-CN" dirty="0" smtClean="0"/>
          </a:p>
          <a:p>
            <a:r>
              <a:rPr lang="en-CA" altLang="zh-CN" dirty="0" smtClean="0"/>
              <a:t>Regardless of whichever direction to choose for the Sensing NDPA, there could be Common Info field and STA Info field</a:t>
            </a:r>
            <a:endParaRPr lang="en-US" altLang="zh-CN" dirty="0"/>
          </a:p>
          <a:p>
            <a:pPr lvl="1"/>
            <a:endParaRPr lang="en-CA" altLang="zh-CN" dirty="0" smtClean="0"/>
          </a:p>
          <a:p>
            <a:pPr lvl="1"/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25908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381000"/>
          </a:xfrm>
        </p:spPr>
        <p:txBody>
          <a:bodyPr/>
          <a:lstStyle/>
          <a:p>
            <a:r>
              <a:rPr lang="en-CA" altLang="zh-CN" dirty="0" smtClean="0"/>
              <a:t>Common Info field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914400"/>
            <a:ext cx="8991600" cy="5181600"/>
          </a:xfrm>
        </p:spPr>
        <p:txBody>
          <a:bodyPr/>
          <a:lstStyle/>
          <a:p>
            <a:r>
              <a:rPr lang="en-CA" altLang="zh-CN" sz="1600" dirty="0" smtClean="0"/>
              <a:t>The name of this field is TBD, which can be called a Special STA Info field, NDPA Variant field, etc.</a:t>
            </a:r>
          </a:p>
          <a:p>
            <a:r>
              <a:rPr lang="en-CA" altLang="zh-CN" sz="1600" dirty="0" smtClean="0"/>
              <a:t>Presence of Common Info field</a:t>
            </a:r>
            <a:endParaRPr lang="en-CA" altLang="zh-CN" sz="1600" dirty="0"/>
          </a:p>
          <a:p>
            <a:pPr lvl="1"/>
            <a:r>
              <a:rPr lang="en-CA" altLang="zh-CN" sz="1400" dirty="0"/>
              <a:t>Depending on the proposal, this can be TBD bits</a:t>
            </a:r>
          </a:p>
          <a:p>
            <a:pPr lvl="1"/>
            <a:r>
              <a:rPr lang="en-CA" altLang="zh-CN" sz="1400" dirty="0"/>
              <a:t>Special STA Info field case: 11bits for dummy AID </a:t>
            </a:r>
            <a:r>
              <a:rPr lang="en-CA" altLang="zh-CN" sz="1400" dirty="0" smtClean="0"/>
              <a:t>are needed</a:t>
            </a:r>
          </a:p>
          <a:p>
            <a:r>
              <a:rPr lang="en-CA" altLang="zh-CN" sz="1600" dirty="0" smtClean="0"/>
              <a:t>Session Set-up ID: MAC Address and/or AID/UID</a:t>
            </a:r>
          </a:p>
          <a:p>
            <a:pPr lvl="1"/>
            <a:r>
              <a:rPr lang="en-CA" altLang="zh-CN" sz="1400" dirty="0" smtClean="0"/>
              <a:t>MAC Address (48 bits)</a:t>
            </a:r>
          </a:p>
          <a:p>
            <a:pPr lvl="1"/>
            <a:r>
              <a:rPr lang="en-CA" altLang="zh-CN" sz="1400" dirty="0" smtClean="0"/>
              <a:t>AID/UID (11bits)</a:t>
            </a:r>
          </a:p>
          <a:p>
            <a:r>
              <a:rPr lang="en-CA" altLang="zh-CN" sz="1600" dirty="0" smtClean="0"/>
              <a:t>Measurement </a:t>
            </a:r>
            <a:r>
              <a:rPr lang="en-CA" altLang="zh-CN" sz="1600" dirty="0"/>
              <a:t>Set-up </a:t>
            </a:r>
            <a:r>
              <a:rPr lang="en-CA" altLang="zh-CN" sz="1600" dirty="0" smtClean="0"/>
              <a:t>ID: 1 byte</a:t>
            </a:r>
            <a:endParaRPr lang="en-CA" altLang="zh-CN" sz="1600" dirty="0"/>
          </a:p>
          <a:p>
            <a:pPr lvl="1"/>
            <a:r>
              <a:rPr lang="en-US" altLang="zh-CN" sz="1400" dirty="0"/>
              <a:t>In case we need to indicate the different Measurement </a:t>
            </a:r>
            <a:r>
              <a:rPr lang="en-US" altLang="zh-CN" sz="1400" dirty="0" smtClean="0"/>
              <a:t>Set-up </a:t>
            </a:r>
            <a:r>
              <a:rPr lang="en-US" altLang="zh-CN" sz="1400" dirty="0"/>
              <a:t>ID for each STA listed in the STA Info field, the Measurement </a:t>
            </a:r>
            <a:r>
              <a:rPr lang="en-US" altLang="zh-CN" sz="1400" dirty="0" smtClean="0"/>
              <a:t>Set-up </a:t>
            </a:r>
            <a:r>
              <a:rPr lang="en-US" altLang="zh-CN" sz="1400" dirty="0"/>
              <a:t>ID can go into the STA Info field</a:t>
            </a:r>
          </a:p>
          <a:p>
            <a:r>
              <a:rPr lang="en-CA" altLang="zh-CN" sz="1600" dirty="0" smtClean="0"/>
              <a:t>Measurement Instance ID: Sounding Dialog Token Number may play a role of this ID </a:t>
            </a:r>
          </a:p>
          <a:p>
            <a:pPr lvl="1"/>
            <a:r>
              <a:rPr lang="en-CA" altLang="zh-CN" sz="1400" dirty="0" smtClean="0"/>
              <a:t>6 bits enough (?) </a:t>
            </a:r>
          </a:p>
          <a:p>
            <a:pPr lvl="1"/>
            <a:r>
              <a:rPr lang="en-CA" altLang="zh-CN" sz="1400" dirty="0" smtClean="0"/>
              <a:t>In case it is necessary to carry more than 6 bits for this ID, this needs to be carried in the Common Info field as well</a:t>
            </a:r>
          </a:p>
          <a:p>
            <a:pPr lvl="1"/>
            <a:r>
              <a:rPr lang="en-CA" altLang="zh-CN" sz="1400" dirty="0" smtClean="0"/>
              <a:t>In case we need to indicate the different Measurement Instance ID for each STA listed in the STA Info field, the </a:t>
            </a:r>
            <a:r>
              <a:rPr lang="en-CA" altLang="zh-CN" sz="1400" dirty="0"/>
              <a:t>Measurement Instance ID </a:t>
            </a:r>
            <a:r>
              <a:rPr lang="en-CA" altLang="zh-CN" sz="1400" dirty="0" smtClean="0"/>
              <a:t>can go into the STA Info field</a:t>
            </a:r>
          </a:p>
          <a:p>
            <a:r>
              <a:rPr lang="en-CA" altLang="zh-CN" sz="1600" dirty="0" smtClean="0"/>
              <a:t>NDPA Version ID</a:t>
            </a:r>
          </a:p>
          <a:p>
            <a:pPr lvl="1"/>
            <a:r>
              <a:rPr lang="en-CA" altLang="zh-CN" sz="1400" dirty="0" smtClean="0"/>
              <a:t>1 byte will be enough</a:t>
            </a:r>
          </a:p>
          <a:p>
            <a:r>
              <a:rPr lang="en-CA" altLang="zh-CN" sz="1600" dirty="0" smtClean="0"/>
              <a:t>Disambiguation bit: 1 bit every two byte, Reserved subfield for future extension</a:t>
            </a:r>
          </a:p>
          <a:p>
            <a:r>
              <a:rPr lang="en-CA" altLang="zh-CN" sz="1600" dirty="0" smtClean="0"/>
              <a:t>Approximately, </a:t>
            </a:r>
            <a:r>
              <a:rPr lang="en-CA" altLang="zh-CN" sz="1600" dirty="0" smtClean="0"/>
              <a:t>10~12 </a:t>
            </a:r>
            <a:r>
              <a:rPr lang="en-CA" altLang="zh-CN" sz="1600" dirty="0" smtClean="0"/>
              <a:t>bytes are needed for the Common field</a:t>
            </a:r>
            <a:endParaRPr lang="zh-CN" altLang="en-US" sz="1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66843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/>
          <a:lstStyle/>
          <a:p>
            <a:r>
              <a:rPr lang="en-CA" altLang="zh-CN" dirty="0" smtClean="0"/>
              <a:t>STA Info field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066800"/>
            <a:ext cx="8839200" cy="5105400"/>
          </a:xfrm>
        </p:spPr>
        <p:txBody>
          <a:bodyPr/>
          <a:lstStyle/>
          <a:p>
            <a:r>
              <a:rPr lang="en-CA" altLang="zh-CN" sz="1600" b="0" dirty="0" smtClean="0">
                <a:solidFill>
                  <a:srgbClr val="0000FF"/>
                </a:solidFill>
              </a:rPr>
              <a:t>AID11: </a:t>
            </a:r>
            <a:r>
              <a:rPr lang="en-CA" altLang="zh-CN" sz="1600" b="0" dirty="0" smtClean="0"/>
              <a:t>(11bits)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Bandwidth: </a:t>
            </a:r>
            <a:r>
              <a:rPr lang="en-CA" altLang="zh-CN" sz="1600" b="0" dirty="0" smtClean="0"/>
              <a:t>(9 bits) Indicates the sub-channels CSI FB is required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Number of TX Streams: </a:t>
            </a:r>
            <a:r>
              <a:rPr lang="en-CA" altLang="zh-CN" sz="1600" b="0" dirty="0" smtClean="0"/>
              <a:t>(4 bits</a:t>
            </a:r>
            <a:r>
              <a:rPr lang="en-CA" altLang="zh-CN" sz="1600" b="0" dirty="0" smtClean="0"/>
              <a:t>) </a:t>
            </a:r>
            <a:endParaRPr lang="en-CA" altLang="zh-CN" sz="1600" b="0" dirty="0" smtClean="0"/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Number of RX Streams: </a:t>
            </a:r>
            <a:r>
              <a:rPr lang="en-CA" altLang="zh-CN" sz="1600" b="0" dirty="0" smtClean="0"/>
              <a:t>(4 bits)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CSI FB Type: </a:t>
            </a:r>
            <a:r>
              <a:rPr lang="en-CA" altLang="zh-CN" sz="1600" b="0" dirty="0" smtClean="0"/>
              <a:t>(1 or 2 bits) depending on how many options we need for “CSI_ESTIMATE”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Ng:</a:t>
            </a:r>
            <a:r>
              <a:rPr lang="en-CA" altLang="zh-CN" sz="1600" b="0" dirty="0" smtClean="0"/>
              <a:t> (2 bits – 8, 16, 32, 64 tones)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Disambiguation:</a:t>
            </a:r>
            <a:r>
              <a:rPr lang="en-CA" altLang="zh-CN" sz="1600" b="0" dirty="0" smtClean="0"/>
              <a:t> 1 bit per every two bytes (No need this if we use the different subtype)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Scale Factor: </a:t>
            </a:r>
            <a:r>
              <a:rPr lang="en-CA" altLang="zh-CN" sz="1600" b="0" dirty="0" smtClean="0"/>
              <a:t>(1 bit – 3 or 6 bits)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CSI FB Bit Size: </a:t>
            </a:r>
            <a:r>
              <a:rPr lang="en-CA" altLang="zh-CN" sz="1600" b="0" dirty="0" smtClean="0"/>
              <a:t>(2 bits – 6, 8, 10, 12 bits)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TX Power: </a:t>
            </a:r>
            <a:r>
              <a:rPr lang="en-CA" altLang="zh-CN" sz="1600" b="0" dirty="0" smtClean="0"/>
              <a:t>(2 bits) Impact on the Sensing Range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Number of Taps for TCIR: </a:t>
            </a:r>
            <a:r>
              <a:rPr lang="en-CA" altLang="zh-CN" sz="1600" b="0" dirty="0" smtClean="0"/>
              <a:t>(6 bits) (TBD)</a:t>
            </a:r>
          </a:p>
          <a:p>
            <a:r>
              <a:rPr lang="en-CA" altLang="zh-CN" sz="1600" b="0" dirty="0" smtClean="0">
                <a:solidFill>
                  <a:srgbClr val="0000FF"/>
                </a:solidFill>
              </a:rPr>
              <a:t>Threshold for CSI FB: </a:t>
            </a:r>
            <a:r>
              <a:rPr lang="en-CA" altLang="zh-CN" sz="1600" b="0" dirty="0" smtClean="0"/>
              <a:t>(4 bits)</a:t>
            </a:r>
          </a:p>
          <a:p>
            <a:r>
              <a:rPr lang="en-CA" altLang="zh-CN" sz="1600" b="0" dirty="0" smtClean="0">
                <a:solidFill>
                  <a:srgbClr val="FF0000"/>
                </a:solidFill>
              </a:rPr>
              <a:t>Measurement Set-up ID (MSI): </a:t>
            </a:r>
            <a:r>
              <a:rPr lang="en-CA" altLang="zh-CN" sz="1600" b="0" dirty="0" smtClean="0"/>
              <a:t>(8 bits) It is needed when the different MSI is needed per STA Info field</a:t>
            </a:r>
          </a:p>
          <a:p>
            <a:r>
              <a:rPr lang="en-CA" altLang="zh-CN" sz="1600" b="0" dirty="0" smtClean="0">
                <a:solidFill>
                  <a:srgbClr val="FF0000"/>
                </a:solidFill>
              </a:rPr>
              <a:t>Measurement Instance ID (MII): </a:t>
            </a:r>
            <a:r>
              <a:rPr lang="en-CA" altLang="zh-CN" sz="1600" b="0" dirty="0" smtClean="0"/>
              <a:t>(8 bits) </a:t>
            </a:r>
            <a:r>
              <a:rPr lang="en-CA" altLang="zh-CN" sz="1600" b="0" dirty="0"/>
              <a:t>It is needed when the different </a:t>
            </a:r>
            <a:r>
              <a:rPr lang="en-CA" altLang="zh-CN" sz="1600" b="0" dirty="0" smtClean="0"/>
              <a:t>MII </a:t>
            </a:r>
            <a:r>
              <a:rPr lang="en-CA" altLang="zh-CN" sz="1600" b="0" dirty="0"/>
              <a:t>is needed per STA Info </a:t>
            </a:r>
            <a:r>
              <a:rPr lang="en-CA" altLang="zh-CN" sz="1600" b="0" dirty="0" smtClean="0"/>
              <a:t>field</a:t>
            </a:r>
          </a:p>
          <a:p>
            <a:r>
              <a:rPr lang="en-US" altLang="zh-CN" sz="1600" dirty="0"/>
              <a:t>Reserved subfield for future </a:t>
            </a:r>
            <a:r>
              <a:rPr lang="en-US" altLang="zh-CN" sz="1600" dirty="0" smtClean="0"/>
              <a:t>extension: </a:t>
            </a:r>
            <a:r>
              <a:rPr lang="en-US" altLang="zh-CN" sz="1600" b="0" dirty="0" smtClean="0"/>
              <a:t>TBD bits</a:t>
            </a:r>
            <a:endParaRPr lang="en-CA" altLang="zh-CN" sz="1600" b="0" dirty="0"/>
          </a:p>
          <a:p>
            <a:r>
              <a:rPr lang="en-CA" altLang="zh-CN" sz="1600" dirty="0" smtClean="0">
                <a:solidFill>
                  <a:srgbClr val="990099"/>
                </a:solidFill>
              </a:rPr>
              <a:t>Total:</a:t>
            </a:r>
            <a:r>
              <a:rPr lang="en-CA" altLang="zh-CN" sz="1600" b="0" dirty="0" smtClean="0"/>
              <a:t> 60 to 70 bits are needed</a:t>
            </a:r>
          </a:p>
          <a:p>
            <a:endParaRPr lang="zh-CN" altLang="en-US" sz="18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85003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Summary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In case Measurement Set-up ID and Measurement Instance ID can be different per each STA Info field</a:t>
            </a:r>
          </a:p>
          <a:p>
            <a:pPr lvl="1"/>
            <a:r>
              <a:rPr lang="en-CA" altLang="zh-CN" dirty="0" smtClean="0"/>
              <a:t>10~12 bytes are needed for Common field</a:t>
            </a:r>
          </a:p>
          <a:p>
            <a:pPr lvl="1"/>
            <a:r>
              <a:rPr lang="en-CA" altLang="zh-CN" dirty="0" smtClean="0"/>
              <a:t>60+ bits are needed for STA Info field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6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96968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altLang="zh-CN" dirty="0" smtClean="0"/>
              <a:t>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altLang="zh-CN" dirty="0" smtClean="0"/>
              <a:t>[1] </a:t>
            </a:r>
            <a:r>
              <a:rPr lang="en-GB" altLang="zh-CN" dirty="0" smtClean="0"/>
              <a:t>11-20-1851-01-00bf-overview-of-wi-fi-sensing-protocol</a:t>
            </a:r>
            <a:endParaRPr lang="en-CA" altLang="zh-CN" dirty="0" smtClean="0"/>
          </a:p>
          <a:p>
            <a:r>
              <a:rPr lang="en-CA" altLang="zh-CN" dirty="0" smtClean="0"/>
              <a:t>[2]</a:t>
            </a:r>
            <a:r>
              <a:rPr lang="tr-TR" altLang="zh-CN" dirty="0"/>
              <a:t> 11-21-0365-02-00bf-wi-fi-sensing-parameters</a:t>
            </a:r>
            <a:r>
              <a:rPr lang="en-CA" altLang="zh-CN" dirty="0" smtClean="0"/>
              <a:t> </a:t>
            </a:r>
          </a:p>
          <a:p>
            <a:r>
              <a:rPr lang="en-CA" altLang="zh-CN" dirty="0" smtClean="0"/>
              <a:t>[3] </a:t>
            </a:r>
            <a:r>
              <a:rPr lang="tr-TR" altLang="zh-CN" dirty="0" smtClean="0"/>
              <a:t>11-21-</a:t>
            </a:r>
            <a:r>
              <a:rPr lang="en-CA" altLang="zh-CN" dirty="0" smtClean="0"/>
              <a:t>2029</a:t>
            </a:r>
            <a:r>
              <a:rPr lang="tr-TR" altLang="zh-CN" dirty="0" smtClean="0"/>
              <a:t>-0</a:t>
            </a:r>
            <a:r>
              <a:rPr lang="en-CA" altLang="zh-CN" dirty="0" smtClean="0"/>
              <a:t>1</a:t>
            </a:r>
            <a:r>
              <a:rPr lang="tr-TR" altLang="zh-CN" dirty="0" smtClean="0"/>
              <a:t>-00bf-</a:t>
            </a:r>
            <a:r>
              <a:rPr lang="en-US" altLang="zh-CN" dirty="0" smtClean="0"/>
              <a:t>definitions-of-some-sensing-operational-parameters</a:t>
            </a:r>
          </a:p>
          <a:p>
            <a:r>
              <a:rPr lang="en-CA" altLang="zh-CN" dirty="0" smtClean="0"/>
              <a:t>[4] 11-21-1896-02-00bf-ndpa-for-sensing</a:t>
            </a:r>
          </a:p>
          <a:p>
            <a:r>
              <a:rPr lang="en-CA" altLang="zh-CN" dirty="0" smtClean="0"/>
              <a:t>[5] 11-21-1751-01-00bf-condideration-for-ndpa-in-11bf</a:t>
            </a:r>
            <a:endParaRPr lang="en-CA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Jan 2022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0516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188800</TotalTime>
  <Words>749</Words>
  <Application>Microsoft Office PowerPoint</Application>
  <PresentationFormat>On-screen Show (4:3)</PresentationFormat>
  <Paragraphs>100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 Unicode MS</vt:lpstr>
      <vt:lpstr>굴림</vt:lpstr>
      <vt:lpstr>굴림</vt:lpstr>
      <vt:lpstr>맑은 고딕</vt:lpstr>
      <vt:lpstr>MS Gothic</vt:lpstr>
      <vt:lpstr>Arial</vt:lpstr>
      <vt:lpstr>Times New Roman</vt:lpstr>
      <vt:lpstr>Wingdings</vt:lpstr>
      <vt:lpstr>802-11-Submission</vt:lpstr>
      <vt:lpstr>Parameters for sub-7 GHz Sensing NDPA</vt:lpstr>
      <vt:lpstr>Background</vt:lpstr>
      <vt:lpstr>Sensing NDPA format </vt:lpstr>
      <vt:lpstr>Common Info field</vt:lpstr>
      <vt:lpstr>STA Info field</vt:lpstr>
      <vt:lpstr>Summary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3695</cp:revision>
  <cp:lastPrinted>2016-07-18T07:45:05Z</cp:lastPrinted>
  <dcterms:created xsi:type="dcterms:W3CDTF">2007-05-21T21:00:37Z</dcterms:created>
  <dcterms:modified xsi:type="dcterms:W3CDTF">2022-01-21T02:55:44Z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(2)A56q1VWb31HeONRT4KPsYNh/hp5DyC+ahE2YERZ3WFOcgCI2nj85EHasTXXRokWDp6kHsF/C
8xxCohD9ok8Tu1lVri3JyCdeDIF4qy45Zu49dRHHD08pJ10mrcRqp3EHsVO/5+t+8nhQbXUP
WFHTuirM+kgLYor0+xO0YDC18ciH74YvCfEDHLZR7c3PjPGndqabkeYXcXFaBuZOidGsR55J
lSR8e70t+AbOlg+832</vt:lpwstr>
  </property>
  <property fmtid="{D5CDD505-2E9C-101B-9397-08002B2CF9AE}" pid="3" name="_2015_ms_pID_7253431">
    <vt:lpwstr>cnUm6lU5sDl21P7OhygWk9SPgEtKEGf9QcGOiBlyXtUtds6cFKvhbe
FU9z4KkMJGIZEGeYxuEV+9SjN9SPqENYF/FpC8IVBGFL2MyXv4mWbDxI92SPSNMxs6Bv6aEY
eAEEz0ytyy05WLxPLOyNzjkiyKY+lSRalUn6DPioM/vAjZ/Rhe8+YXIOrbOdePWY5wQ=</vt:lpwstr>
  </property>
  <property fmtid="{D5CDD505-2E9C-101B-9397-08002B2CF9AE}" pid="4" name="_readonly">
    <vt:lpwstr/>
  </property>
  <property fmtid="{D5CDD505-2E9C-101B-9397-08002B2CF9AE}" pid="5" name="_change">
    <vt:lpwstr/>
  </property>
  <property fmtid="{D5CDD505-2E9C-101B-9397-08002B2CF9AE}" pid="6" name="_full-control">
    <vt:lpwstr/>
  </property>
  <property fmtid="{D5CDD505-2E9C-101B-9397-08002B2CF9AE}" pid="7" name="sflag">
    <vt:lpwstr>1592305024</vt:lpwstr>
  </property>
</Properties>
</file>