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102" d="100"/>
          <a:sy n="102" d="100"/>
        </p:scale>
        <p:origin x="738" y="9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6B23CDBD-9544-4C1B-8C43-A60F9003EC6B}"/>
    <pc:docChg chg="modSld">
      <pc:chgData name="Jim Lansford" userId="a4fe446c-a46d-4105-b32e-f064615612ff" providerId="ADAL" clId="{6B23CDBD-9544-4C1B-8C43-A60F9003EC6B}" dt="2022-01-24T13:46:52.046" v="1" actId="20577"/>
      <pc:docMkLst>
        <pc:docMk/>
      </pc:docMkLst>
      <pc:sldChg chg="modSp mod">
        <pc:chgData name="Jim Lansford" userId="a4fe446c-a46d-4105-b32e-f064615612ff" providerId="ADAL" clId="{6B23CDBD-9544-4C1B-8C43-A60F9003EC6B}" dt="2022-01-24T13:46:52.046" v="1" actId="20577"/>
        <pc:sldMkLst>
          <pc:docMk/>
          <pc:sldMk cId="0" sldId="386"/>
        </pc:sldMkLst>
        <pc:spChg chg="mod">
          <ac:chgData name="Jim Lansford" userId="a4fe446c-a46d-4105-b32e-f064615612ff" providerId="ADAL" clId="{6B23CDBD-9544-4C1B-8C43-A60F9003EC6B}" dt="2022-01-24T13:46:52.046" v="1" actId="20577"/>
          <ac:spMkLst>
            <pc:docMk/>
            <pc:sldMk cId="0" sldId="386"/>
            <ac:spMk id="1536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January 2022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802.11-22/0146r0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0-01-0wng-agenda-for-wng-sc-2022-january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106-00-0wng-wng-meeting-minutes-2022-january-electronic-meeting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2022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2022-01-25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324252"/>
              </p:ext>
            </p:extLst>
          </p:nvPr>
        </p:nvGraphicFramePr>
        <p:xfrm>
          <a:off x="2244725" y="2519363"/>
          <a:ext cx="9439275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56359" imgH="2312431" progId="Word.Document.8">
                  <p:embed/>
                </p:oleObj>
              </mc:Choice>
              <mc:Fallback>
                <p:oleObj name="Document" r:id="rId3" imgW="9056359" imgH="2312431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2519363"/>
                        <a:ext cx="9439275" cy="241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2022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6864" y="1752600"/>
            <a:ext cx="633447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January 2022 virtual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2022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1424" y="836712"/>
            <a:ext cx="1051316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2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Final Agenda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altLang="en-US" sz="1600" dirty="0">
                <a:hlinkClick r:id="rId3"/>
              </a:rPr>
              <a:t>https://mentor.ieee.org/802.11/dcn/21/11-21-1970-01-0wng-agenda-for-wng-sc-2022-january.pptx</a:t>
            </a:r>
            <a:r>
              <a:rPr lang="en-US" altLang="en-US" sz="1600" dirty="0"/>
              <a:t> </a:t>
            </a:r>
          </a:p>
          <a:p>
            <a:pPr marL="1200150" lvl="2" indent="-457200">
              <a:spcBef>
                <a:spcPct val="0"/>
              </a:spcBef>
              <a:defRPr/>
            </a:pPr>
            <a:endParaRPr lang="en-US" altLang="en-US" sz="1600" dirty="0"/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Presentations at January 2022 meeting</a:t>
            </a:r>
            <a:endParaRPr lang="en-GB" altLang="en-US" sz="2000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600" dirty="0"/>
              <a:t>“Beyond be’” – Rolf de Vegt (Qualcomm) - Document 22/0059r0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800" dirty="0"/>
              <a:t>“Next-Gen-After-11be” - </a:t>
            </a:r>
            <a:r>
              <a:rPr lang="en-US" sz="1800" dirty="0" err="1"/>
              <a:t>Vinko</a:t>
            </a:r>
            <a:r>
              <a:rPr lang="en-US" sz="1800" dirty="0"/>
              <a:t> Erceg (Broadcom) – Document 22/0032r0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800" dirty="0"/>
              <a:t>“Next generation after 802.11be” – Laurent </a:t>
            </a:r>
            <a:r>
              <a:rPr lang="en-US" sz="1800" dirty="0" err="1"/>
              <a:t>Cariou</a:t>
            </a:r>
            <a:r>
              <a:rPr lang="en-US" sz="1800" dirty="0"/>
              <a:t> (Intel) – Document 22/0046r1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800" dirty="0"/>
              <a:t>“Look ahead to next generation” - Ming Gan (Huawei) – Document 22/0030r1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800" dirty="0"/>
              <a:t>“Inconsistent STA range and channel support indications” – Amelia </a:t>
            </a:r>
            <a:r>
              <a:rPr lang="en-US" sz="1800" dirty="0" err="1"/>
              <a:t>Andersdotter</a:t>
            </a:r>
            <a:r>
              <a:rPr lang="en-US" sz="1800" dirty="0"/>
              <a:t>, Sean Muir (Sky UK Group) – Document 22/0014r0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 </a:t>
            </a:r>
            <a:r>
              <a:rPr lang="en-GB" altLang="en-US" sz="1800" dirty="0">
                <a:hlinkClick r:id="rId4"/>
              </a:rPr>
              <a:t>https://mentor.ieee.org/802.11/dcn/22/11-22-0106-00-0wng-wng-meeting-minutes-2022-january-electronic-meeting.docx</a:t>
            </a:r>
            <a:r>
              <a:rPr lang="en-GB" altLang="en-US" sz="1800" dirty="0"/>
              <a:t> </a:t>
            </a:r>
          </a:p>
          <a:p>
            <a:pPr lvl="1">
              <a:spcBef>
                <a:spcPts val="0"/>
              </a:spcBef>
            </a:pPr>
            <a:endParaRPr lang="en-GB" altLang="ko-KR" sz="1800" dirty="0">
              <a:ea typeface="Gulim" pitchFamily="34" charset="-127"/>
            </a:endParaRPr>
          </a:p>
          <a:p>
            <a:pPr>
              <a:spcBef>
                <a:spcPts val="0"/>
              </a:spcBef>
            </a:pPr>
            <a:r>
              <a:rPr lang="en-GB" altLang="ko-KR" sz="2000" dirty="0">
                <a:ea typeface="Gulim" pitchFamily="34" charset="-127"/>
              </a:rPr>
              <a:t>Plans for March 2022</a:t>
            </a:r>
            <a:endParaRPr lang="en-US" altLang="en-US" sz="20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TBD – call for presentations will be sent out in December</a:t>
            </a:r>
          </a:p>
          <a:p>
            <a:pPr lvl="1" eaLnBrk="1" hangingPunct="1">
              <a:spcBef>
                <a:spcPts val="0"/>
              </a:spcBef>
              <a:defRPr/>
            </a:pPr>
            <a:endParaRPr lang="en-US" altLang="en-US" sz="1800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000" dirty="0"/>
              <a:t>No motions in the SG, no conference calls</a:t>
            </a:r>
            <a:endParaRPr lang="en-GB" altLang="en-US" sz="2000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16287</TotalTime>
  <Words>243</Words>
  <Application>Microsoft Office PowerPoint</Application>
  <PresentationFormat>Widescreen</PresentationFormat>
  <Paragraphs>43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837</cp:revision>
  <cp:lastPrinted>1998-02-10T13:28:06Z</cp:lastPrinted>
  <dcterms:created xsi:type="dcterms:W3CDTF">2004-12-02T14:01:45Z</dcterms:created>
  <dcterms:modified xsi:type="dcterms:W3CDTF">2022-01-24T13:47:00Z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