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57" r:id="rId3"/>
    <p:sldId id="295" r:id="rId4"/>
    <p:sldId id="296" r:id="rId5"/>
    <p:sldId id="297" r:id="rId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152" d="100"/>
          <a:sy n="152" d="100"/>
        </p:scale>
        <p:origin x="180" y="35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523783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320117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268819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802.11-22/0145r0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STA identifier way forward</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2022-01-20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Discussion of the “STA identifier” topic and a way forward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Discussion of a “STA identifier” has led to numerous options (and opinions)</a:t>
            </a:r>
          </a:p>
        </p:txBody>
      </p:sp>
      <p:sp>
        <p:nvSpPr>
          <p:cNvPr id="4098" name="Rectangle 2"/>
          <p:cNvSpPr>
            <a:spLocks noGrp="1" noChangeArrowheads="1"/>
          </p:cNvSpPr>
          <p:nvPr>
            <p:ph idx="1"/>
          </p:nvPr>
        </p:nvSpPr>
        <p:spPr>
          <a:xfrm>
            <a:off x="914401" y="1752600"/>
            <a:ext cx="10361084" cy="4722814"/>
          </a:xfrm>
          <a:ln/>
        </p:spPr>
        <p:txBody>
          <a:bodyPr/>
          <a:lstStyle/>
          <a:p>
            <a:pPr>
              <a:spcBef>
                <a:spcPts val="300"/>
              </a:spcBef>
            </a:pPr>
            <a:r>
              <a:rPr lang="en-US" altLang="en-US" sz="2800" dirty="0"/>
              <a:t>For example:</a:t>
            </a:r>
          </a:p>
          <a:p>
            <a:pPr>
              <a:spcBef>
                <a:spcPts val="300"/>
              </a:spcBef>
              <a:buFont typeface="Arial" panose="020B0604020202020204" pitchFamily="34" charset="0"/>
              <a:buChar char="•"/>
            </a:pPr>
            <a:r>
              <a:rPr lang="en-US" altLang="en-US" sz="2800" dirty="0"/>
              <a:t>Agreement that the identifier should be “private” and secured, but variety of opinions on “secured from whom?”</a:t>
            </a:r>
          </a:p>
          <a:p>
            <a:pPr lvl="1">
              <a:spcBef>
                <a:spcPts val="300"/>
              </a:spcBef>
              <a:buFont typeface="Arial" panose="020B0604020202020204" pitchFamily="34" charset="0"/>
              <a:buChar char="•"/>
            </a:pPr>
            <a:r>
              <a:rPr lang="en-US" altLang="en-US" sz="2400" dirty="0"/>
              <a:t>This includes whether the identifier can/should be shared above layer 2</a:t>
            </a:r>
          </a:p>
          <a:p>
            <a:pPr>
              <a:spcBef>
                <a:spcPts val="300"/>
              </a:spcBef>
              <a:buFont typeface="Arial" panose="020B0604020202020204" pitchFamily="34" charset="0"/>
              <a:buChar char="•"/>
            </a:pPr>
            <a:r>
              <a:rPr lang="en-US" altLang="en-US" sz="2800" dirty="0"/>
              <a:t>Is the identifier style/semantics controlled by the device (user) or by the network?</a:t>
            </a:r>
          </a:p>
          <a:p>
            <a:pPr lvl="1">
              <a:spcBef>
                <a:spcPts val="300"/>
              </a:spcBef>
              <a:buFont typeface="Arial" panose="020B0604020202020204" pitchFamily="34" charset="0"/>
              <a:buChar char="•"/>
            </a:pPr>
            <a:r>
              <a:rPr lang="en-US" altLang="en-US" sz="2400" dirty="0"/>
              <a:t>The interaction models have not been evaluated, however, such as how a network generated identifier is provided upon leaving and returning later</a:t>
            </a:r>
          </a:p>
          <a:p>
            <a:pPr>
              <a:spcBef>
                <a:spcPts val="300"/>
              </a:spcBef>
              <a:buFont typeface="Arial" panose="020B0604020202020204" pitchFamily="34" charset="0"/>
              <a:buChar char="•"/>
            </a:pPr>
            <a:r>
              <a:rPr lang="en-US" altLang="en-US" sz="2800" dirty="0"/>
              <a:t>How unique does the identifier need to be/in what scope?</a:t>
            </a:r>
          </a:p>
          <a:p>
            <a:pPr lvl="1">
              <a:spcBef>
                <a:spcPts val="300"/>
              </a:spcBef>
              <a:buFont typeface="Arial" panose="020B0604020202020204" pitchFamily="34" charset="0"/>
              <a:buChar char="•"/>
            </a:pPr>
            <a:r>
              <a:rPr lang="en-US" altLang="en-US" sz="2400" dirty="0"/>
              <a:t>The global MAC address “abuse” came with some assumptions.</a:t>
            </a:r>
          </a:p>
          <a:p>
            <a:pPr>
              <a:spcBef>
                <a:spcPts val="300"/>
              </a:spcBef>
              <a:buFont typeface="Arial" panose="020B0604020202020204" pitchFamily="34" charset="0"/>
              <a:buChar char="•"/>
            </a:pPr>
            <a:r>
              <a:rPr lang="en-US" altLang="en-US" sz="2800" dirty="0"/>
              <a:t>Etc., etc.</a:t>
            </a:r>
          </a:p>
          <a:p>
            <a:pPr>
              <a:buFont typeface="Arial" panose="020B0604020202020204" pitchFamily="34" charset="0"/>
              <a:buChar char="•"/>
            </a:pPr>
            <a:endParaRPr lang="en-US" altLang="en-US" sz="2400" dirty="0"/>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6257320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Discussion of a “STA identifier” goes in circles</a:t>
            </a:r>
          </a:p>
        </p:txBody>
      </p:sp>
      <p:sp>
        <p:nvSpPr>
          <p:cNvPr id="4098" name="Rectangle 2"/>
          <p:cNvSpPr>
            <a:spLocks noGrp="1" noChangeArrowheads="1"/>
          </p:cNvSpPr>
          <p:nvPr>
            <p:ph idx="1"/>
          </p:nvPr>
        </p:nvSpPr>
        <p:spPr>
          <a:xfrm>
            <a:off x="914401" y="1524000"/>
            <a:ext cx="10361084" cy="4951414"/>
          </a:xfrm>
          <a:ln/>
        </p:spPr>
        <p:txBody>
          <a:bodyPr/>
          <a:lstStyle/>
          <a:p>
            <a:r>
              <a:rPr lang="en-US" altLang="en-US" sz="2800" dirty="0"/>
              <a:t>How do we make progress?</a:t>
            </a:r>
          </a:p>
          <a:p>
            <a:pPr marL="457200" indent="-457200">
              <a:buFont typeface="Arial" panose="020B0604020202020204" pitchFamily="34" charset="0"/>
              <a:buChar char="•"/>
            </a:pPr>
            <a:r>
              <a:rPr lang="en-US" altLang="en-US" sz="2800" dirty="0"/>
              <a:t>Have we answered these questions in the Issues Tracking section 6 (and if so, are some saying our conclusions should be revisited)?  If so, we need contributions to discuss.  (We have one, but forced into review before the author said it was ready – let’s review opinions/contributions, when they’re ready.)</a:t>
            </a:r>
          </a:p>
          <a:p>
            <a:pPr marL="457200" indent="-457200">
              <a:buFont typeface="Arial" panose="020B0604020202020204" pitchFamily="34" charset="0"/>
              <a:buChar char="•"/>
            </a:pPr>
            <a:r>
              <a:rPr lang="en-US" altLang="en-US" sz="2800" dirty="0"/>
              <a:t>Are these/are there new use cases that we haven’t captured, which generate new/different opinions?  If so, we need contributions to discuss, and we need to consider the entire scenario (expand from just a high-level idea), discuss what is in our scope for these use cases, and capture any new criteria.</a:t>
            </a:r>
          </a:p>
          <a:p>
            <a:pPr>
              <a:buFont typeface="Arial" panose="020B0604020202020204" pitchFamily="34" charset="0"/>
              <a:buChar char="•"/>
            </a:pPr>
            <a:endParaRPr lang="en-US" altLang="en-US" sz="2800" dirty="0"/>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35426837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Discussion of a “STA identifier” is it relevant?</a:t>
            </a:r>
          </a:p>
        </p:txBody>
      </p:sp>
      <p:sp>
        <p:nvSpPr>
          <p:cNvPr id="4098" name="Rectangle 2"/>
          <p:cNvSpPr>
            <a:spLocks noGrp="1" noChangeArrowheads="1"/>
          </p:cNvSpPr>
          <p:nvPr>
            <p:ph idx="1"/>
          </p:nvPr>
        </p:nvSpPr>
        <p:spPr>
          <a:xfrm>
            <a:off x="914401" y="1752600"/>
            <a:ext cx="10361084" cy="4722814"/>
          </a:xfrm>
          <a:ln/>
        </p:spPr>
        <p:txBody>
          <a:bodyPr/>
          <a:lstStyle/>
          <a:p>
            <a:r>
              <a:rPr lang="en-US" altLang="en-US" sz="2800" dirty="0"/>
              <a:t>An observation:</a:t>
            </a:r>
          </a:p>
          <a:p>
            <a:pPr marL="457200" indent="-457200">
              <a:buFont typeface="Arial" panose="020B0604020202020204" pitchFamily="34" charset="0"/>
              <a:buChar char="•"/>
            </a:pPr>
            <a:r>
              <a:rPr lang="en-US" altLang="en-US" sz="2800" dirty="0"/>
              <a:t>None of the proposed solutions (so far) have made any assumptions about the identifier or its use, other than that it needs to be secured from third party tracking.</a:t>
            </a:r>
          </a:p>
          <a:p>
            <a:pPr marL="457200" indent="-457200">
              <a:buFont typeface="Arial" panose="020B0604020202020204" pitchFamily="34" charset="0"/>
              <a:buChar char="•"/>
            </a:pPr>
            <a:r>
              <a:rPr lang="en-US" altLang="en-US" sz="2800" dirty="0"/>
              <a:t>There is/has been no debate that protection from third parties is a requirement.</a:t>
            </a:r>
          </a:p>
          <a:p>
            <a:pPr marL="0" indent="0"/>
            <a:r>
              <a:rPr lang="en-US" altLang="en-US" sz="2800" dirty="0"/>
              <a:t>Deduction:</a:t>
            </a:r>
          </a:p>
          <a:p>
            <a:pPr marL="457200" indent="-457200">
              <a:buFont typeface="Arial" panose="020B0604020202020204" pitchFamily="34" charset="0"/>
              <a:buChar char="•"/>
            </a:pPr>
            <a:r>
              <a:rPr lang="en-US" altLang="en-US" sz="2800" dirty="0"/>
              <a:t>We can make progress on solution(s), and add identifier usage/requirements as a next step, as we get contributions.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28283667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16020</TotalTime>
  <Words>461</Words>
  <Application>Microsoft Office PowerPoint</Application>
  <PresentationFormat>Widescreen</PresentationFormat>
  <Paragraphs>49</Paragraphs>
  <Slides>5</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9" baseType="lpstr">
      <vt:lpstr>Arial</vt:lpstr>
      <vt:lpstr>Times New Roman</vt:lpstr>
      <vt:lpstr>Office Theme</vt:lpstr>
      <vt:lpstr>Document</vt:lpstr>
      <vt:lpstr>STA identifier way forward</vt:lpstr>
      <vt:lpstr>Abstract</vt:lpstr>
      <vt:lpstr>Discussion of a “STA identifier” has led to numerous options (and opinions)</vt:lpstr>
      <vt:lpstr>Discussion of a “STA identifier” goes in circles</vt:lpstr>
      <vt:lpstr>Discussion of a “STA identifier” is it relevant?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172</cp:revision>
  <cp:lastPrinted>1601-01-01T00:00:00Z</cp:lastPrinted>
  <dcterms:created xsi:type="dcterms:W3CDTF">2021-01-26T19:12:38Z</dcterms:created>
  <dcterms:modified xsi:type="dcterms:W3CDTF">2022-01-20T15:42:04Z</dcterms:modified>
</cp:coreProperties>
</file>