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331" r:id="rId5"/>
    <p:sldId id="1017" r:id="rId6"/>
    <p:sldId id="1019" r:id="rId7"/>
    <p:sldId id="1020" r:id="rId8"/>
    <p:sldId id="1021" r:id="rId9"/>
    <p:sldId id="1022" r:id="rId10"/>
    <p:sldId id="1024" r:id="rId11"/>
    <p:sldId id="1023" r:id="rId12"/>
    <p:sldId id="1018" r:id="rId13"/>
    <p:sldId id="1015"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EFD1A9-8A3C-4656-B064-0AF012E9B2D2}" v="3" dt="2022-02-24T15:58:00.2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91756" autoAdjust="0"/>
  </p:normalViewPr>
  <p:slideViewPr>
    <p:cSldViewPr>
      <p:cViewPr varScale="1">
        <p:scale>
          <a:sx n="119" d="100"/>
          <a:sy n="119" d="100"/>
        </p:scale>
        <p:origin x="1632" y="108"/>
      </p:cViewPr>
      <p:guideLst>
        <p:guide orient="horz" pos="2160"/>
        <p:guide pos="2880"/>
      </p:guideLst>
    </p:cSldViewPr>
  </p:slideViewPr>
  <p:outlineViewPr>
    <p:cViewPr>
      <p:scale>
        <a:sx n="50" d="100"/>
        <a:sy n="50" d="100"/>
      </p:scale>
      <p:origin x="0" y="0"/>
    </p:cViewPr>
  </p:outlineViewPr>
  <p:notesTextViewPr>
    <p:cViewPr>
      <p:scale>
        <a:sx n="200" d="100"/>
        <a:sy n="200" d="100"/>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52EFD1A9-8A3C-4656-B064-0AF012E9B2D2}"/>
    <pc:docChg chg="undo custSel addSld modSld">
      <pc:chgData name="Huang, Po-kai" userId="be743c7d-0ad3-4a01-a6bb-e19e76bd5877" providerId="ADAL" clId="{52EFD1A9-8A3C-4656-B064-0AF012E9B2D2}" dt="2022-03-03T19:19:45.703" v="461" actId="20577"/>
      <pc:docMkLst>
        <pc:docMk/>
      </pc:docMkLst>
      <pc:sldChg chg="modSp mod">
        <pc:chgData name="Huang, Po-kai" userId="be743c7d-0ad3-4a01-a6bb-e19e76bd5877" providerId="ADAL" clId="{52EFD1A9-8A3C-4656-B064-0AF012E9B2D2}" dt="2022-02-16T16:44:41.302" v="203" actId="20577"/>
        <pc:sldMkLst>
          <pc:docMk/>
          <pc:sldMk cId="3352680087" sldId="1021"/>
        </pc:sldMkLst>
        <pc:spChg chg="mod">
          <ac:chgData name="Huang, Po-kai" userId="be743c7d-0ad3-4a01-a6bb-e19e76bd5877" providerId="ADAL" clId="{52EFD1A9-8A3C-4656-B064-0AF012E9B2D2}" dt="2022-02-16T16:44:41.302" v="203" actId="20577"/>
          <ac:spMkLst>
            <pc:docMk/>
            <pc:sldMk cId="3352680087" sldId="1021"/>
            <ac:spMk id="3" creationId="{FAFC47AC-1A5D-4D8A-8E8D-20C7A7DC6D54}"/>
          </ac:spMkLst>
        </pc:spChg>
      </pc:sldChg>
      <pc:sldChg chg="modSp mod">
        <pc:chgData name="Huang, Po-kai" userId="be743c7d-0ad3-4a01-a6bb-e19e76bd5877" providerId="ADAL" clId="{52EFD1A9-8A3C-4656-B064-0AF012E9B2D2}" dt="2022-03-03T19:19:45.703" v="461" actId="20577"/>
        <pc:sldMkLst>
          <pc:docMk/>
          <pc:sldMk cId="3894122084" sldId="1022"/>
        </pc:sldMkLst>
        <pc:graphicFrameChg chg="mod modGraphic">
          <ac:chgData name="Huang, Po-kai" userId="be743c7d-0ad3-4a01-a6bb-e19e76bd5877" providerId="ADAL" clId="{52EFD1A9-8A3C-4656-B064-0AF012E9B2D2}" dt="2022-03-03T19:19:45.703" v="461" actId="20577"/>
          <ac:graphicFrameMkLst>
            <pc:docMk/>
            <pc:sldMk cId="3894122084" sldId="1022"/>
            <ac:graphicFrameMk id="6" creationId="{935BCDBD-911A-4C57-8E05-D1BA12B02C62}"/>
          </ac:graphicFrameMkLst>
        </pc:graphicFrameChg>
      </pc:sldChg>
      <pc:sldChg chg="modSp mod">
        <pc:chgData name="Huang, Po-kai" userId="be743c7d-0ad3-4a01-a6bb-e19e76bd5877" providerId="ADAL" clId="{52EFD1A9-8A3C-4656-B064-0AF012E9B2D2}" dt="2022-03-03T19:19:06.523" v="452" actId="20577"/>
        <pc:sldMkLst>
          <pc:docMk/>
          <pc:sldMk cId="1092683960" sldId="1023"/>
        </pc:sldMkLst>
        <pc:spChg chg="mod">
          <ac:chgData name="Huang, Po-kai" userId="be743c7d-0ad3-4a01-a6bb-e19e76bd5877" providerId="ADAL" clId="{52EFD1A9-8A3C-4656-B064-0AF012E9B2D2}" dt="2022-03-03T19:19:06.523" v="452" actId="20577"/>
          <ac:spMkLst>
            <pc:docMk/>
            <pc:sldMk cId="1092683960" sldId="1023"/>
            <ac:spMk id="3" creationId="{006EF088-ED41-4B83-9FF1-CF10B360B828}"/>
          </ac:spMkLst>
        </pc:spChg>
      </pc:sldChg>
      <pc:sldChg chg="modSp new mod">
        <pc:chgData name="Huang, Po-kai" userId="be743c7d-0ad3-4a01-a6bb-e19e76bd5877" providerId="ADAL" clId="{52EFD1A9-8A3C-4656-B064-0AF012E9B2D2}" dt="2022-03-03T19:18:28.291" v="444" actId="13926"/>
        <pc:sldMkLst>
          <pc:docMk/>
          <pc:sldMk cId="79706651" sldId="1024"/>
        </pc:sldMkLst>
        <pc:spChg chg="mod">
          <ac:chgData name="Huang, Po-kai" userId="be743c7d-0ad3-4a01-a6bb-e19e76bd5877" providerId="ADAL" clId="{52EFD1A9-8A3C-4656-B064-0AF012E9B2D2}" dt="2022-02-07T19:56:38.911" v="53" actId="20577"/>
          <ac:spMkLst>
            <pc:docMk/>
            <pc:sldMk cId="79706651" sldId="1024"/>
            <ac:spMk id="2" creationId="{C2419998-1CCA-4A24-9C75-DD53C01CF3E9}"/>
          </ac:spMkLst>
        </pc:spChg>
        <pc:spChg chg="mod">
          <ac:chgData name="Huang, Po-kai" userId="be743c7d-0ad3-4a01-a6bb-e19e76bd5877" providerId="ADAL" clId="{52EFD1A9-8A3C-4656-B064-0AF012E9B2D2}" dt="2022-03-03T19:18:28.291" v="444" actId="13926"/>
          <ac:spMkLst>
            <pc:docMk/>
            <pc:sldMk cId="79706651" sldId="1024"/>
            <ac:spMk id="3" creationId="{8D0D4D24-2628-4876-82C9-B31ADA835ADB}"/>
          </ac:spMkLst>
        </pc:spChg>
      </pc:sldChg>
    </pc:docChg>
  </pc:docChgLst>
  <pc:docChgLst>
    <pc:chgData name="Huang, Po-kai" userId="be743c7d-0ad3-4a01-a6bb-e19e76bd5877" providerId="ADAL" clId="{BE5DC34D-89F6-44A3-803E-FA9D10FB095C}"/>
    <pc:docChg chg="modSld">
      <pc:chgData name="Huang, Po-kai" userId="be743c7d-0ad3-4a01-a6bb-e19e76bd5877" providerId="ADAL" clId="{BE5DC34D-89F6-44A3-803E-FA9D10FB095C}" dt="2021-05-05T16:06:09.995" v="262"/>
      <pc:docMkLst>
        <pc:docMk/>
      </pc:docMkLst>
      <pc:sldChg chg="modSp mod">
        <pc:chgData name="Huang, Po-kai" userId="be743c7d-0ad3-4a01-a6bb-e19e76bd5877" providerId="ADAL" clId="{BE5DC34D-89F6-44A3-803E-FA9D10FB095C}" dt="2021-05-05T15:57:29.627" v="213" actId="207"/>
        <pc:sldMkLst>
          <pc:docMk/>
          <pc:sldMk cId="2644798315" sldId="263"/>
        </pc:sldMkLst>
        <pc:spChg chg="mod">
          <ac:chgData name="Huang, Po-kai" userId="be743c7d-0ad3-4a01-a6bb-e19e76bd5877" providerId="ADAL" clId="{BE5DC34D-89F6-44A3-803E-FA9D10FB095C}" dt="2021-05-05T15:57:29.627" v="213" actId="207"/>
          <ac:spMkLst>
            <pc:docMk/>
            <pc:sldMk cId="2644798315" sldId="263"/>
            <ac:spMk id="8" creationId="{3F10506E-4F9C-4F72-93CB-5909207D85CB}"/>
          </ac:spMkLst>
        </pc:spChg>
      </pc:sldChg>
      <pc:sldChg chg="modSp mod">
        <pc:chgData name="Huang, Po-kai" userId="be743c7d-0ad3-4a01-a6bb-e19e76bd5877" providerId="ADAL" clId="{BE5DC34D-89F6-44A3-803E-FA9D10FB095C}" dt="2021-05-05T15:58:19.539" v="226" actId="207"/>
        <pc:sldMkLst>
          <pc:docMk/>
          <pc:sldMk cId="3022623413" sldId="270"/>
        </pc:sldMkLst>
        <pc:spChg chg="mod">
          <ac:chgData name="Huang, Po-kai" userId="be743c7d-0ad3-4a01-a6bb-e19e76bd5877" providerId="ADAL" clId="{BE5DC34D-89F6-44A3-803E-FA9D10FB095C}" dt="2021-05-05T15:58:19.539" v="226" actId="207"/>
          <ac:spMkLst>
            <pc:docMk/>
            <pc:sldMk cId="3022623413" sldId="270"/>
            <ac:spMk id="3" creationId="{5B545460-4083-4F1D-8395-81C43868DA59}"/>
          </ac:spMkLst>
        </pc:spChg>
      </pc:sldChg>
      <pc:sldChg chg="modSp mod">
        <pc:chgData name="Huang, Po-kai" userId="be743c7d-0ad3-4a01-a6bb-e19e76bd5877" providerId="ADAL" clId="{BE5DC34D-89F6-44A3-803E-FA9D10FB095C}" dt="2021-05-05T15:33:32.083" v="8" actId="20577"/>
        <pc:sldMkLst>
          <pc:docMk/>
          <pc:sldMk cId="3139954062" sldId="1011"/>
        </pc:sldMkLst>
        <pc:spChg chg="mod">
          <ac:chgData name="Huang, Po-kai" userId="be743c7d-0ad3-4a01-a6bb-e19e76bd5877" providerId="ADAL" clId="{BE5DC34D-89F6-44A3-803E-FA9D10FB095C}" dt="2021-05-05T15:33:32.083" v="8" actId="20577"/>
          <ac:spMkLst>
            <pc:docMk/>
            <pc:sldMk cId="3139954062" sldId="1011"/>
            <ac:spMk id="3" creationId="{087A8D94-EFD9-4C8A-874C-BBD6DCFFAC70}"/>
          </ac:spMkLst>
        </pc:spChg>
      </pc:sldChg>
      <pc:sldChg chg="modSp mod">
        <pc:chgData name="Huang, Po-kai" userId="be743c7d-0ad3-4a01-a6bb-e19e76bd5877" providerId="ADAL" clId="{BE5DC34D-89F6-44A3-803E-FA9D10FB095C}" dt="2021-05-05T16:05:43.568" v="257" actId="207"/>
        <pc:sldMkLst>
          <pc:docMk/>
          <pc:sldMk cId="920848846" sldId="1012"/>
        </pc:sldMkLst>
        <pc:spChg chg="mod">
          <ac:chgData name="Huang, Po-kai" userId="be743c7d-0ad3-4a01-a6bb-e19e76bd5877" providerId="ADAL" clId="{BE5DC34D-89F6-44A3-803E-FA9D10FB095C}" dt="2021-05-05T16:05:43.568" v="257" actId="207"/>
          <ac:spMkLst>
            <pc:docMk/>
            <pc:sldMk cId="920848846" sldId="1012"/>
            <ac:spMk id="3" creationId="{087A8D94-EFD9-4C8A-874C-BBD6DCFFAC70}"/>
          </ac:spMkLst>
        </pc:spChg>
      </pc:sldChg>
      <pc:sldChg chg="modSp mod">
        <pc:chgData name="Huang, Po-kai" userId="be743c7d-0ad3-4a01-a6bb-e19e76bd5877" providerId="ADAL" clId="{BE5DC34D-89F6-44A3-803E-FA9D10FB095C}" dt="2021-05-05T16:05:53.530" v="260" actId="20577"/>
        <pc:sldMkLst>
          <pc:docMk/>
          <pc:sldMk cId="4096326633" sldId="1014"/>
        </pc:sldMkLst>
        <pc:spChg chg="mod">
          <ac:chgData name="Huang, Po-kai" userId="be743c7d-0ad3-4a01-a6bb-e19e76bd5877" providerId="ADAL" clId="{BE5DC34D-89F6-44A3-803E-FA9D10FB095C}" dt="2021-05-05T16:05:53.530" v="260" actId="20577"/>
          <ac:spMkLst>
            <pc:docMk/>
            <pc:sldMk cId="4096326633" sldId="1014"/>
            <ac:spMk id="3" creationId="{83B4D61F-DE8D-46DD-BA11-14E07FCFED85}"/>
          </ac:spMkLst>
        </pc:spChg>
        <pc:spChg chg="mod">
          <ac:chgData name="Huang, Po-kai" userId="be743c7d-0ad3-4a01-a6bb-e19e76bd5877" providerId="ADAL" clId="{BE5DC34D-89F6-44A3-803E-FA9D10FB095C}" dt="2021-05-05T16:03:53.947" v="245"/>
          <ac:spMkLst>
            <pc:docMk/>
            <pc:sldMk cId="4096326633" sldId="1014"/>
            <ac:spMk id="16" creationId="{D85001A8-2B95-4F6D-8EC2-2B90CDAAFB2B}"/>
          </ac:spMkLst>
        </pc:spChg>
      </pc:sldChg>
      <pc:sldChg chg="modSp mod">
        <pc:chgData name="Huang, Po-kai" userId="be743c7d-0ad3-4a01-a6bb-e19e76bd5877" providerId="ADAL" clId="{BE5DC34D-89F6-44A3-803E-FA9D10FB095C}" dt="2021-05-05T16:06:09.995" v="262"/>
        <pc:sldMkLst>
          <pc:docMk/>
          <pc:sldMk cId="3964907625" sldId="1015"/>
        </pc:sldMkLst>
        <pc:spChg chg="mod">
          <ac:chgData name="Huang, Po-kai" userId="be743c7d-0ad3-4a01-a6bb-e19e76bd5877" providerId="ADAL" clId="{BE5DC34D-89F6-44A3-803E-FA9D10FB095C}" dt="2021-05-05T16:06:09.995" v="262"/>
          <ac:spMkLst>
            <pc:docMk/>
            <pc:sldMk cId="3964907625" sldId="1015"/>
            <ac:spMk id="3" creationId="{83B4D61F-DE8D-46DD-BA11-14E07FCFED85}"/>
          </ac:spMkLst>
        </pc:spChg>
        <pc:spChg chg="mod">
          <ac:chgData name="Huang, Po-kai" userId="be743c7d-0ad3-4a01-a6bb-e19e76bd5877" providerId="ADAL" clId="{BE5DC34D-89F6-44A3-803E-FA9D10FB095C}" dt="2021-05-05T16:03:42.857" v="244" actId="207"/>
          <ac:spMkLst>
            <pc:docMk/>
            <pc:sldMk cId="3964907625" sldId="1015"/>
            <ac:spMk id="16" creationId="{D85001A8-2B95-4F6D-8EC2-2B90CDAAFB2B}"/>
          </ac:spMkLst>
        </pc:spChg>
      </pc:sldChg>
    </pc:docChg>
  </pc:docChgLst>
  <pc:docChgLst>
    <pc:chgData name="Huang, Po-kai" userId="be743c7d-0ad3-4a01-a6bb-e19e76bd5877" providerId="ADAL" clId="{FAD85142-A213-43D4-83A9-6C3AF3712BBB}"/>
    <pc:docChg chg="undo custSel modSld">
      <pc:chgData name="Huang, Po-kai" userId="be743c7d-0ad3-4a01-a6bb-e19e76bd5877" providerId="ADAL" clId="{FAD85142-A213-43D4-83A9-6C3AF3712BBB}" dt="2021-05-06T16:05:34.154" v="2258" actId="20577"/>
      <pc:docMkLst>
        <pc:docMk/>
      </pc:docMkLst>
      <pc:sldChg chg="addSp modSp mod">
        <pc:chgData name="Huang, Po-kai" userId="be743c7d-0ad3-4a01-a6bb-e19e76bd5877" providerId="ADAL" clId="{FAD85142-A213-43D4-83A9-6C3AF3712BBB}" dt="2021-05-06T15:28:22.412" v="1978" actId="20577"/>
        <pc:sldMkLst>
          <pc:docMk/>
          <pc:sldMk cId="2644798315" sldId="263"/>
        </pc:sldMkLst>
        <pc:spChg chg="mod">
          <ac:chgData name="Huang, Po-kai" userId="be743c7d-0ad3-4a01-a6bb-e19e76bd5877" providerId="ADAL" clId="{FAD85142-A213-43D4-83A9-6C3AF3712BBB}" dt="2021-05-06T15:28:22.412" v="1978" actId="20577"/>
          <ac:spMkLst>
            <pc:docMk/>
            <pc:sldMk cId="2644798315" sldId="263"/>
            <ac:spMk id="2" creationId="{FA2614FD-3653-45BD-B1B6-2F70FE78AE9D}"/>
          </ac:spMkLst>
        </pc:spChg>
        <pc:spChg chg="mod">
          <ac:chgData name="Huang, Po-kai" userId="be743c7d-0ad3-4a01-a6bb-e19e76bd5877" providerId="ADAL" clId="{FAD85142-A213-43D4-83A9-6C3AF3712BBB}" dt="2021-05-06T15:08:47.812" v="1668" actId="20577"/>
          <ac:spMkLst>
            <pc:docMk/>
            <pc:sldMk cId="2644798315" sldId="263"/>
            <ac:spMk id="8" creationId="{3F10506E-4F9C-4F72-93CB-5909207D85CB}"/>
          </ac:spMkLst>
        </pc:spChg>
        <pc:spChg chg="add mod">
          <ac:chgData name="Huang, Po-kai" userId="be743c7d-0ad3-4a01-a6bb-e19e76bd5877" providerId="ADAL" clId="{FAD85142-A213-43D4-83A9-6C3AF3712BBB}" dt="2021-05-05T23:00:09.990" v="429"/>
          <ac:spMkLst>
            <pc:docMk/>
            <pc:sldMk cId="2644798315" sldId="263"/>
            <ac:spMk id="28" creationId="{33AEA37C-706C-4394-B21B-CD642B52236E}"/>
          </ac:spMkLst>
        </pc:spChg>
        <pc:spChg chg="add mod">
          <ac:chgData name="Huang, Po-kai" userId="be743c7d-0ad3-4a01-a6bb-e19e76bd5877" providerId="ADAL" clId="{FAD85142-A213-43D4-83A9-6C3AF3712BBB}" dt="2021-05-05T23:00:09.990" v="429"/>
          <ac:spMkLst>
            <pc:docMk/>
            <pc:sldMk cId="2644798315" sldId="263"/>
            <ac:spMk id="29" creationId="{E630140E-E1CD-4F6C-B9CE-089A3121A21E}"/>
          </ac:spMkLst>
        </pc:spChg>
      </pc:sldChg>
      <pc:sldChg chg="modSp mod modNotesTx">
        <pc:chgData name="Huang, Po-kai" userId="be743c7d-0ad3-4a01-a6bb-e19e76bd5877" providerId="ADAL" clId="{FAD85142-A213-43D4-83A9-6C3AF3712BBB}" dt="2021-05-06T15:22:25.698" v="1843" actId="20577"/>
        <pc:sldMkLst>
          <pc:docMk/>
          <pc:sldMk cId="3022623413" sldId="270"/>
        </pc:sldMkLst>
        <pc:spChg chg="mod">
          <ac:chgData name="Huang, Po-kai" userId="be743c7d-0ad3-4a01-a6bb-e19e76bd5877" providerId="ADAL" clId="{FAD85142-A213-43D4-83A9-6C3AF3712BBB}" dt="2021-05-06T15:22:25.698" v="1843" actId="20577"/>
          <ac:spMkLst>
            <pc:docMk/>
            <pc:sldMk cId="3022623413" sldId="270"/>
            <ac:spMk id="3" creationId="{5B545460-4083-4F1D-8395-81C43868DA59}"/>
          </ac:spMkLst>
        </pc:spChg>
      </pc:sldChg>
      <pc:sldChg chg="modSp mod">
        <pc:chgData name="Huang, Po-kai" userId="be743c7d-0ad3-4a01-a6bb-e19e76bd5877" providerId="ADAL" clId="{FAD85142-A213-43D4-83A9-6C3AF3712BBB}" dt="2021-05-06T15:28:00.463" v="1971" actId="207"/>
        <pc:sldMkLst>
          <pc:docMk/>
          <pc:sldMk cId="1588819839" sldId="1007"/>
        </pc:sldMkLst>
        <pc:spChg chg="mod">
          <ac:chgData name="Huang, Po-kai" userId="be743c7d-0ad3-4a01-a6bb-e19e76bd5877" providerId="ADAL" clId="{FAD85142-A213-43D4-83A9-6C3AF3712BBB}" dt="2021-05-06T15:28:00.463" v="1971" actId="207"/>
          <ac:spMkLst>
            <pc:docMk/>
            <pc:sldMk cId="1588819839" sldId="1007"/>
            <ac:spMk id="3" creationId="{445C81CA-4A95-428E-A5F9-6A3E26614C53}"/>
          </ac:spMkLst>
        </pc:spChg>
      </pc:sldChg>
      <pc:sldChg chg="modSp mod modNotesTx">
        <pc:chgData name="Huang, Po-kai" userId="be743c7d-0ad3-4a01-a6bb-e19e76bd5877" providerId="ADAL" clId="{FAD85142-A213-43D4-83A9-6C3AF3712BBB}" dt="2021-05-06T15:21:41.621" v="1815" actId="207"/>
        <pc:sldMkLst>
          <pc:docMk/>
          <pc:sldMk cId="3139954062" sldId="1011"/>
        </pc:sldMkLst>
        <pc:spChg chg="mod">
          <ac:chgData name="Huang, Po-kai" userId="be743c7d-0ad3-4a01-a6bb-e19e76bd5877" providerId="ADAL" clId="{FAD85142-A213-43D4-83A9-6C3AF3712BBB}" dt="2021-05-06T15:21:41.621" v="1815" actId="207"/>
          <ac:spMkLst>
            <pc:docMk/>
            <pc:sldMk cId="3139954062" sldId="1011"/>
            <ac:spMk id="3" creationId="{087A8D94-EFD9-4C8A-874C-BBD6DCFFAC70}"/>
          </ac:spMkLst>
        </pc:spChg>
        <pc:spChg chg="mod">
          <ac:chgData name="Huang, Po-kai" userId="be743c7d-0ad3-4a01-a6bb-e19e76bd5877" providerId="ADAL" clId="{FAD85142-A213-43D4-83A9-6C3AF3712BBB}" dt="2021-05-06T15:08:52.831" v="1670" actId="20577"/>
          <ac:spMkLst>
            <pc:docMk/>
            <pc:sldMk cId="3139954062" sldId="1011"/>
            <ac:spMk id="12" creationId="{3DFEC4BC-1BC5-4705-89E9-496B25A2E07B}"/>
          </ac:spMkLst>
        </pc:spChg>
      </pc:sldChg>
      <pc:sldChg chg="modSp mod">
        <pc:chgData name="Huang, Po-kai" userId="be743c7d-0ad3-4a01-a6bb-e19e76bd5877" providerId="ADAL" clId="{FAD85142-A213-43D4-83A9-6C3AF3712BBB}" dt="2021-05-06T15:31:36.516" v="2118" actId="207"/>
        <pc:sldMkLst>
          <pc:docMk/>
          <pc:sldMk cId="920848846" sldId="1012"/>
        </pc:sldMkLst>
        <pc:spChg chg="mod">
          <ac:chgData name="Huang, Po-kai" userId="be743c7d-0ad3-4a01-a6bb-e19e76bd5877" providerId="ADAL" clId="{FAD85142-A213-43D4-83A9-6C3AF3712BBB}" dt="2021-05-06T15:31:36.516" v="2118" actId="207"/>
          <ac:spMkLst>
            <pc:docMk/>
            <pc:sldMk cId="920848846" sldId="1012"/>
            <ac:spMk id="3" creationId="{087A8D94-EFD9-4C8A-874C-BBD6DCFFAC70}"/>
          </ac:spMkLst>
        </pc:spChg>
        <pc:spChg chg="mod">
          <ac:chgData name="Huang, Po-kai" userId="be743c7d-0ad3-4a01-a6bb-e19e76bd5877" providerId="ADAL" clId="{FAD85142-A213-43D4-83A9-6C3AF3712BBB}" dt="2021-05-06T15:08:58.069" v="1672" actId="20577"/>
          <ac:spMkLst>
            <pc:docMk/>
            <pc:sldMk cId="920848846" sldId="1012"/>
            <ac:spMk id="12" creationId="{3DFEC4BC-1BC5-4705-89E9-496B25A2E07B}"/>
          </ac:spMkLst>
        </pc:spChg>
      </pc:sldChg>
      <pc:sldChg chg="modSp mod">
        <pc:chgData name="Huang, Po-kai" userId="be743c7d-0ad3-4a01-a6bb-e19e76bd5877" providerId="ADAL" clId="{FAD85142-A213-43D4-83A9-6C3AF3712BBB}" dt="2021-05-06T15:31:49.133" v="2119" actId="108"/>
        <pc:sldMkLst>
          <pc:docMk/>
          <pc:sldMk cId="4096326633" sldId="1014"/>
        </pc:sldMkLst>
        <pc:spChg chg="mod">
          <ac:chgData name="Huang, Po-kai" userId="be743c7d-0ad3-4a01-a6bb-e19e76bd5877" providerId="ADAL" clId="{FAD85142-A213-43D4-83A9-6C3AF3712BBB}" dt="2021-05-06T15:31:49.133" v="2119" actId="108"/>
          <ac:spMkLst>
            <pc:docMk/>
            <pc:sldMk cId="4096326633" sldId="1014"/>
            <ac:spMk id="3" creationId="{83B4D61F-DE8D-46DD-BA11-14E07FCFED85}"/>
          </ac:spMkLst>
        </pc:spChg>
        <pc:spChg chg="mod">
          <ac:chgData name="Huang, Po-kai" userId="be743c7d-0ad3-4a01-a6bb-e19e76bd5877" providerId="ADAL" clId="{FAD85142-A213-43D4-83A9-6C3AF3712BBB}" dt="2021-05-06T15:09:02.962" v="1674" actId="20577"/>
          <ac:spMkLst>
            <pc:docMk/>
            <pc:sldMk cId="4096326633" sldId="1014"/>
            <ac:spMk id="10" creationId="{04FDE644-DC14-4213-B61D-7DA4A295EEDF}"/>
          </ac:spMkLst>
        </pc:spChg>
        <pc:spChg chg="mod">
          <ac:chgData name="Huang, Po-kai" userId="be743c7d-0ad3-4a01-a6bb-e19e76bd5877" providerId="ADAL" clId="{FAD85142-A213-43D4-83A9-6C3AF3712BBB}" dt="2021-05-06T15:30:32.859" v="2116" actId="207"/>
          <ac:spMkLst>
            <pc:docMk/>
            <pc:sldMk cId="4096326633" sldId="1014"/>
            <ac:spMk id="16" creationId="{D85001A8-2B95-4F6D-8EC2-2B90CDAAFB2B}"/>
          </ac:spMkLst>
        </pc:spChg>
      </pc:sldChg>
      <pc:sldChg chg="modSp mod">
        <pc:chgData name="Huang, Po-kai" userId="be743c7d-0ad3-4a01-a6bb-e19e76bd5877" providerId="ADAL" clId="{FAD85142-A213-43D4-83A9-6C3AF3712BBB}" dt="2021-05-06T15:32:11.011" v="2142" actId="20577"/>
        <pc:sldMkLst>
          <pc:docMk/>
          <pc:sldMk cId="3964907625" sldId="1015"/>
        </pc:sldMkLst>
        <pc:spChg chg="mod">
          <ac:chgData name="Huang, Po-kai" userId="be743c7d-0ad3-4a01-a6bb-e19e76bd5877" providerId="ADAL" clId="{FAD85142-A213-43D4-83A9-6C3AF3712BBB}" dt="2021-05-06T15:32:11.011" v="2142" actId="20577"/>
          <ac:spMkLst>
            <pc:docMk/>
            <pc:sldMk cId="3964907625" sldId="1015"/>
            <ac:spMk id="3" creationId="{83B4D61F-DE8D-46DD-BA11-14E07FCFED85}"/>
          </ac:spMkLst>
        </pc:spChg>
        <pc:spChg chg="mod">
          <ac:chgData name="Huang, Po-kai" userId="be743c7d-0ad3-4a01-a6bb-e19e76bd5877" providerId="ADAL" clId="{FAD85142-A213-43D4-83A9-6C3AF3712BBB}" dt="2021-05-06T15:09:07.414" v="1676" actId="20577"/>
          <ac:spMkLst>
            <pc:docMk/>
            <pc:sldMk cId="3964907625" sldId="1015"/>
            <ac:spMk id="10" creationId="{04FDE644-DC14-4213-B61D-7DA4A295EEDF}"/>
          </ac:spMkLst>
        </pc:spChg>
        <pc:spChg chg="mod">
          <ac:chgData name="Huang, Po-kai" userId="be743c7d-0ad3-4a01-a6bb-e19e76bd5877" providerId="ADAL" clId="{FAD85142-A213-43D4-83A9-6C3AF3712BBB}" dt="2021-05-06T15:30:41.130" v="2117" actId="207"/>
          <ac:spMkLst>
            <pc:docMk/>
            <pc:sldMk cId="3964907625" sldId="1015"/>
            <ac:spMk id="16" creationId="{D85001A8-2B95-4F6D-8EC2-2B90CDAAFB2B}"/>
          </ac:spMkLst>
        </pc:spChg>
        <pc:spChg chg="mod">
          <ac:chgData name="Huang, Po-kai" userId="be743c7d-0ad3-4a01-a6bb-e19e76bd5877" providerId="ADAL" clId="{FAD85142-A213-43D4-83A9-6C3AF3712BBB}" dt="2021-05-06T15:30:17.864" v="2115" actId="20577"/>
          <ac:spMkLst>
            <pc:docMk/>
            <pc:sldMk cId="3964907625" sldId="1015"/>
            <ac:spMk id="18" creationId="{9D134F28-F579-4EAC-8897-CA43631E2EAC}"/>
          </ac:spMkLst>
        </pc:spChg>
        <pc:spChg chg="mod">
          <ac:chgData name="Huang, Po-kai" userId="be743c7d-0ad3-4a01-a6bb-e19e76bd5877" providerId="ADAL" clId="{FAD85142-A213-43D4-83A9-6C3AF3712BBB}" dt="2021-05-06T15:30:10.491" v="2112" actId="1076"/>
          <ac:spMkLst>
            <pc:docMk/>
            <pc:sldMk cId="3964907625" sldId="1015"/>
            <ac:spMk id="19" creationId="{06E486C7-C7F0-40FB-BD2E-A51AB79F06BE}"/>
          </ac:spMkLst>
        </pc:spChg>
      </pc:sldChg>
      <pc:sldChg chg="modSp mod">
        <pc:chgData name="Huang, Po-kai" userId="be743c7d-0ad3-4a01-a6bb-e19e76bd5877" providerId="ADAL" clId="{FAD85142-A213-43D4-83A9-6C3AF3712BBB}" dt="2021-05-06T16:05:34.154" v="2258" actId="20577"/>
        <pc:sldMkLst>
          <pc:docMk/>
          <pc:sldMk cId="2769909081" sldId="1016"/>
        </pc:sldMkLst>
        <pc:spChg chg="mod">
          <ac:chgData name="Huang, Po-kai" userId="be743c7d-0ad3-4a01-a6bb-e19e76bd5877" providerId="ADAL" clId="{FAD85142-A213-43D4-83A9-6C3AF3712BBB}" dt="2021-05-06T16:05:34.154" v="2258" actId="20577"/>
          <ac:spMkLst>
            <pc:docMk/>
            <pc:sldMk cId="2769909081" sldId="1016"/>
            <ac:spMk id="3" creationId="{3D73F082-F564-4DA9-936E-83F4166727C4}"/>
          </ac:spMkLst>
        </pc:spChg>
      </pc:sldChg>
    </pc:docChg>
  </pc:docChgLst>
  <pc:docChgLst>
    <pc:chgData name="Huang, Po-kai" userId="be743c7d-0ad3-4a01-a6bb-e19e76bd5877" providerId="ADAL" clId="{4DE3073D-9F87-458A-A859-272AC9E169F5}"/>
    <pc:docChg chg="undo custSel addSld delSld modSld modMainMaster">
      <pc:chgData name="Huang, Po-kai" userId="be743c7d-0ad3-4a01-a6bb-e19e76bd5877" providerId="ADAL" clId="{4DE3073D-9F87-458A-A859-272AC9E169F5}" dt="2022-01-15T18:31:40.367" v="5415" actId="47"/>
      <pc:docMkLst>
        <pc:docMk/>
      </pc:docMkLst>
      <pc:sldChg chg="del">
        <pc:chgData name="Huang, Po-kai" userId="be743c7d-0ad3-4a01-a6bb-e19e76bd5877" providerId="ADAL" clId="{4DE3073D-9F87-458A-A859-272AC9E169F5}" dt="2022-01-15T18:31:40.367" v="5415" actId="47"/>
        <pc:sldMkLst>
          <pc:docMk/>
          <pc:sldMk cId="2644798315" sldId="263"/>
        </pc:sldMkLst>
      </pc:sldChg>
      <pc:sldChg chg="del">
        <pc:chgData name="Huang, Po-kai" userId="be743c7d-0ad3-4a01-a6bb-e19e76bd5877" providerId="ADAL" clId="{4DE3073D-9F87-458A-A859-272AC9E169F5}" dt="2022-01-15T18:31:40.367" v="5415" actId="47"/>
        <pc:sldMkLst>
          <pc:docMk/>
          <pc:sldMk cId="3022623413" sldId="270"/>
        </pc:sldMkLst>
      </pc:sldChg>
      <pc:sldChg chg="modSp mod">
        <pc:chgData name="Huang, Po-kai" userId="be743c7d-0ad3-4a01-a6bb-e19e76bd5877" providerId="ADAL" clId="{4DE3073D-9F87-458A-A859-272AC9E169F5}" dt="2022-01-15T16:47:43.955" v="42" actId="20577"/>
        <pc:sldMkLst>
          <pc:docMk/>
          <pc:sldMk cId="0" sldId="331"/>
        </pc:sldMkLst>
        <pc:spChg chg="mod">
          <ac:chgData name="Huang, Po-kai" userId="be743c7d-0ad3-4a01-a6bb-e19e76bd5877" providerId="ADAL" clId="{4DE3073D-9F87-458A-A859-272AC9E169F5}" dt="2022-01-15T16:47:04.911" v="24" actId="20577"/>
          <ac:spMkLst>
            <pc:docMk/>
            <pc:sldMk cId="0" sldId="331"/>
            <ac:spMk id="15365" creationId="{5EB80220-6DDA-46D8-A532-4F8294B75F35}"/>
          </ac:spMkLst>
        </pc:spChg>
        <pc:spChg chg="mod">
          <ac:chgData name="Huang, Po-kai" userId="be743c7d-0ad3-4a01-a6bb-e19e76bd5877" providerId="ADAL" clId="{4DE3073D-9F87-458A-A859-272AC9E169F5}" dt="2022-01-15T16:47:43.955" v="42" actId="20577"/>
          <ac:spMkLst>
            <pc:docMk/>
            <pc:sldMk cId="0" sldId="331"/>
            <ac:spMk id="15366" creationId="{AAB4AADD-B9F4-45B4-B9D2-5B5E3506EF55}"/>
          </ac:spMkLst>
        </pc:spChg>
        <pc:graphicFrameChg chg="modGraphic">
          <ac:chgData name="Huang, Po-kai" userId="be743c7d-0ad3-4a01-a6bb-e19e76bd5877" providerId="ADAL" clId="{4DE3073D-9F87-458A-A859-272AC9E169F5}" dt="2022-01-15T16:47:37.839" v="36" actId="6549"/>
          <ac:graphicFrameMkLst>
            <pc:docMk/>
            <pc:sldMk cId="0" sldId="331"/>
            <ac:graphicFrameMk id="9" creationId="{1EEAD0EE-0DFD-4F81-B0C3-618EF9CBFB8C}"/>
          </ac:graphicFrameMkLst>
        </pc:graphicFrameChg>
      </pc:sldChg>
      <pc:sldChg chg="del">
        <pc:chgData name="Huang, Po-kai" userId="be743c7d-0ad3-4a01-a6bb-e19e76bd5877" providerId="ADAL" clId="{4DE3073D-9F87-458A-A859-272AC9E169F5}" dt="2022-01-15T18:31:40.367" v="5415" actId="47"/>
        <pc:sldMkLst>
          <pc:docMk/>
          <pc:sldMk cId="1588819839" sldId="1007"/>
        </pc:sldMkLst>
      </pc:sldChg>
      <pc:sldChg chg="del">
        <pc:chgData name="Huang, Po-kai" userId="be743c7d-0ad3-4a01-a6bb-e19e76bd5877" providerId="ADAL" clId="{4DE3073D-9F87-458A-A859-272AC9E169F5}" dt="2022-01-15T18:31:40.367" v="5415" actId="47"/>
        <pc:sldMkLst>
          <pc:docMk/>
          <pc:sldMk cId="2892515294" sldId="1008"/>
        </pc:sldMkLst>
      </pc:sldChg>
      <pc:sldChg chg="del">
        <pc:chgData name="Huang, Po-kai" userId="be743c7d-0ad3-4a01-a6bb-e19e76bd5877" providerId="ADAL" clId="{4DE3073D-9F87-458A-A859-272AC9E169F5}" dt="2022-01-15T18:31:40.367" v="5415" actId="47"/>
        <pc:sldMkLst>
          <pc:docMk/>
          <pc:sldMk cId="3139954062" sldId="1011"/>
        </pc:sldMkLst>
      </pc:sldChg>
      <pc:sldChg chg="del">
        <pc:chgData name="Huang, Po-kai" userId="be743c7d-0ad3-4a01-a6bb-e19e76bd5877" providerId="ADAL" clId="{4DE3073D-9F87-458A-A859-272AC9E169F5}" dt="2022-01-15T18:31:40.367" v="5415" actId="47"/>
        <pc:sldMkLst>
          <pc:docMk/>
          <pc:sldMk cId="920848846" sldId="1012"/>
        </pc:sldMkLst>
      </pc:sldChg>
      <pc:sldChg chg="del">
        <pc:chgData name="Huang, Po-kai" userId="be743c7d-0ad3-4a01-a6bb-e19e76bd5877" providerId="ADAL" clId="{4DE3073D-9F87-458A-A859-272AC9E169F5}" dt="2022-01-15T18:31:40.367" v="5415" actId="47"/>
        <pc:sldMkLst>
          <pc:docMk/>
          <pc:sldMk cId="4096326633" sldId="1014"/>
        </pc:sldMkLst>
      </pc:sldChg>
      <pc:sldChg chg="del">
        <pc:chgData name="Huang, Po-kai" userId="be743c7d-0ad3-4a01-a6bb-e19e76bd5877" providerId="ADAL" clId="{4DE3073D-9F87-458A-A859-272AC9E169F5}" dt="2022-01-15T18:31:40.367" v="5415" actId="47"/>
        <pc:sldMkLst>
          <pc:docMk/>
          <pc:sldMk cId="3964907625" sldId="1015"/>
        </pc:sldMkLst>
      </pc:sldChg>
      <pc:sldChg chg="del">
        <pc:chgData name="Huang, Po-kai" userId="be743c7d-0ad3-4a01-a6bb-e19e76bd5877" providerId="ADAL" clId="{4DE3073D-9F87-458A-A859-272AC9E169F5}" dt="2022-01-15T18:31:40.367" v="5415" actId="47"/>
        <pc:sldMkLst>
          <pc:docMk/>
          <pc:sldMk cId="2769909081" sldId="1016"/>
        </pc:sldMkLst>
      </pc:sldChg>
      <pc:sldChg chg="modSp new mod">
        <pc:chgData name="Huang, Po-kai" userId="be743c7d-0ad3-4a01-a6bb-e19e76bd5877" providerId="ADAL" clId="{4DE3073D-9F87-458A-A859-272AC9E169F5}" dt="2022-01-15T17:36:20.319" v="3227"/>
        <pc:sldMkLst>
          <pc:docMk/>
          <pc:sldMk cId="2045496877" sldId="1017"/>
        </pc:sldMkLst>
        <pc:spChg chg="mod">
          <ac:chgData name="Huang, Po-kai" userId="be743c7d-0ad3-4a01-a6bb-e19e76bd5877" providerId="ADAL" clId="{4DE3073D-9F87-458A-A859-272AC9E169F5}" dt="2022-01-15T16:48:28.479" v="53" actId="20577"/>
          <ac:spMkLst>
            <pc:docMk/>
            <pc:sldMk cId="2045496877" sldId="1017"/>
            <ac:spMk id="2" creationId="{476F18F2-13A6-4D9E-96C7-3AB152E74C02}"/>
          </ac:spMkLst>
        </pc:spChg>
        <pc:spChg chg="mod">
          <ac:chgData name="Huang, Po-kai" userId="be743c7d-0ad3-4a01-a6bb-e19e76bd5877" providerId="ADAL" clId="{4DE3073D-9F87-458A-A859-272AC9E169F5}" dt="2022-01-15T17:36:20.319" v="3227"/>
          <ac:spMkLst>
            <pc:docMk/>
            <pc:sldMk cId="2045496877" sldId="1017"/>
            <ac:spMk id="3" creationId="{FC5ABDE8-F200-4A5B-B811-908DC3C434B7}"/>
          </ac:spMkLst>
        </pc:spChg>
      </pc:sldChg>
      <pc:sldChg chg="modSp new mod">
        <pc:chgData name="Huang, Po-kai" userId="be743c7d-0ad3-4a01-a6bb-e19e76bd5877" providerId="ADAL" clId="{4DE3073D-9F87-458A-A859-272AC9E169F5}" dt="2022-01-15T18:05:50.886" v="3831" actId="20577"/>
        <pc:sldMkLst>
          <pc:docMk/>
          <pc:sldMk cId="1912253308" sldId="1018"/>
        </pc:sldMkLst>
        <pc:spChg chg="mod">
          <ac:chgData name="Huang, Po-kai" userId="be743c7d-0ad3-4a01-a6bb-e19e76bd5877" providerId="ADAL" clId="{4DE3073D-9F87-458A-A859-272AC9E169F5}" dt="2022-01-15T16:50:44.392" v="232" actId="20577"/>
          <ac:spMkLst>
            <pc:docMk/>
            <pc:sldMk cId="1912253308" sldId="1018"/>
            <ac:spMk id="2" creationId="{B6926FA0-6419-44C3-8300-E3AA7B983E96}"/>
          </ac:spMkLst>
        </pc:spChg>
        <pc:spChg chg="mod">
          <ac:chgData name="Huang, Po-kai" userId="be743c7d-0ad3-4a01-a6bb-e19e76bd5877" providerId="ADAL" clId="{4DE3073D-9F87-458A-A859-272AC9E169F5}" dt="2022-01-15T18:05:50.886" v="3831" actId="20577"/>
          <ac:spMkLst>
            <pc:docMk/>
            <pc:sldMk cId="1912253308" sldId="1018"/>
            <ac:spMk id="3" creationId="{4A77491E-8523-47B3-914B-08E8425B99FD}"/>
          </ac:spMkLst>
        </pc:spChg>
      </pc:sldChg>
      <pc:sldChg chg="modSp new mod">
        <pc:chgData name="Huang, Po-kai" userId="be743c7d-0ad3-4a01-a6bb-e19e76bd5877" providerId="ADAL" clId="{4DE3073D-9F87-458A-A859-272AC9E169F5}" dt="2022-01-15T18:21:14.873" v="5126" actId="20577"/>
        <pc:sldMkLst>
          <pc:docMk/>
          <pc:sldMk cId="843517436" sldId="1019"/>
        </pc:sldMkLst>
        <pc:spChg chg="mod">
          <ac:chgData name="Huang, Po-kai" userId="be743c7d-0ad3-4a01-a6bb-e19e76bd5877" providerId="ADAL" clId="{4DE3073D-9F87-458A-A859-272AC9E169F5}" dt="2022-01-15T16:53:20.617" v="396"/>
          <ac:spMkLst>
            <pc:docMk/>
            <pc:sldMk cId="843517436" sldId="1019"/>
            <ac:spMk id="2" creationId="{0269D53A-D6F4-45A0-963B-E7BF6541DEC5}"/>
          </ac:spMkLst>
        </pc:spChg>
        <pc:spChg chg="mod">
          <ac:chgData name="Huang, Po-kai" userId="be743c7d-0ad3-4a01-a6bb-e19e76bd5877" providerId="ADAL" clId="{4DE3073D-9F87-458A-A859-272AC9E169F5}" dt="2022-01-15T18:21:14.873" v="5126" actId="20577"/>
          <ac:spMkLst>
            <pc:docMk/>
            <pc:sldMk cId="843517436" sldId="1019"/>
            <ac:spMk id="3" creationId="{2C73258B-1513-4079-8D87-3075A2AD5371}"/>
          </ac:spMkLst>
        </pc:spChg>
      </pc:sldChg>
      <pc:sldChg chg="modSp new mod">
        <pc:chgData name="Huang, Po-kai" userId="be743c7d-0ad3-4a01-a6bb-e19e76bd5877" providerId="ADAL" clId="{4DE3073D-9F87-458A-A859-272AC9E169F5}" dt="2022-01-15T18:13:45.737" v="4779" actId="20577"/>
        <pc:sldMkLst>
          <pc:docMk/>
          <pc:sldMk cId="2964243044" sldId="1020"/>
        </pc:sldMkLst>
        <pc:spChg chg="mod">
          <ac:chgData name="Huang, Po-kai" userId="be743c7d-0ad3-4a01-a6bb-e19e76bd5877" providerId="ADAL" clId="{4DE3073D-9F87-458A-A859-272AC9E169F5}" dt="2022-01-15T17:12:49.685" v="1944"/>
          <ac:spMkLst>
            <pc:docMk/>
            <pc:sldMk cId="2964243044" sldId="1020"/>
            <ac:spMk id="2" creationId="{391006D7-9B92-4A25-BFF3-9ECB3FCBCF80}"/>
          </ac:spMkLst>
        </pc:spChg>
        <pc:spChg chg="mod">
          <ac:chgData name="Huang, Po-kai" userId="be743c7d-0ad3-4a01-a6bb-e19e76bd5877" providerId="ADAL" clId="{4DE3073D-9F87-458A-A859-272AC9E169F5}" dt="2022-01-15T18:13:45.737" v="4779" actId="20577"/>
          <ac:spMkLst>
            <pc:docMk/>
            <pc:sldMk cId="2964243044" sldId="1020"/>
            <ac:spMk id="3" creationId="{307F0365-36DF-4084-BBCE-084099AF9644}"/>
          </ac:spMkLst>
        </pc:spChg>
      </pc:sldChg>
      <pc:sldChg chg="modSp new mod">
        <pc:chgData name="Huang, Po-kai" userId="be743c7d-0ad3-4a01-a6bb-e19e76bd5877" providerId="ADAL" clId="{4DE3073D-9F87-458A-A859-272AC9E169F5}" dt="2022-01-15T18:25:09.388" v="5212"/>
        <pc:sldMkLst>
          <pc:docMk/>
          <pc:sldMk cId="3352680087" sldId="1021"/>
        </pc:sldMkLst>
        <pc:spChg chg="mod">
          <ac:chgData name="Huang, Po-kai" userId="be743c7d-0ad3-4a01-a6bb-e19e76bd5877" providerId="ADAL" clId="{4DE3073D-9F87-458A-A859-272AC9E169F5}" dt="2022-01-15T17:53:20.048" v="3441" actId="20577"/>
          <ac:spMkLst>
            <pc:docMk/>
            <pc:sldMk cId="3352680087" sldId="1021"/>
            <ac:spMk id="2" creationId="{E91A90BA-E260-45C4-8B48-7449A1C5AA30}"/>
          </ac:spMkLst>
        </pc:spChg>
        <pc:spChg chg="mod">
          <ac:chgData name="Huang, Po-kai" userId="be743c7d-0ad3-4a01-a6bb-e19e76bd5877" providerId="ADAL" clId="{4DE3073D-9F87-458A-A859-272AC9E169F5}" dt="2022-01-15T18:25:09.388" v="5212"/>
          <ac:spMkLst>
            <pc:docMk/>
            <pc:sldMk cId="3352680087" sldId="1021"/>
            <ac:spMk id="3" creationId="{FAFC47AC-1A5D-4D8A-8E8D-20C7A7DC6D54}"/>
          </ac:spMkLst>
        </pc:spChg>
      </pc:sldChg>
      <pc:sldChg chg="addSp delSp modSp new mod">
        <pc:chgData name="Huang, Po-kai" userId="be743c7d-0ad3-4a01-a6bb-e19e76bd5877" providerId="ADAL" clId="{4DE3073D-9F87-458A-A859-272AC9E169F5}" dt="2022-01-15T18:31:22.945" v="5414" actId="113"/>
        <pc:sldMkLst>
          <pc:docMk/>
          <pc:sldMk cId="3894122084" sldId="1022"/>
        </pc:sldMkLst>
        <pc:spChg chg="mod">
          <ac:chgData name="Huang, Po-kai" userId="be743c7d-0ad3-4a01-a6bb-e19e76bd5877" providerId="ADAL" clId="{4DE3073D-9F87-458A-A859-272AC9E169F5}" dt="2022-01-15T18:30:46.161" v="5405" actId="20577"/>
          <ac:spMkLst>
            <pc:docMk/>
            <pc:sldMk cId="3894122084" sldId="1022"/>
            <ac:spMk id="2" creationId="{F50BC353-DBFF-43BC-A6B6-BB091D21FD82}"/>
          </ac:spMkLst>
        </pc:spChg>
        <pc:spChg chg="del">
          <ac:chgData name="Huang, Po-kai" userId="be743c7d-0ad3-4a01-a6bb-e19e76bd5877" providerId="ADAL" clId="{4DE3073D-9F87-458A-A859-272AC9E169F5}" dt="2022-01-15T18:25:56.957" v="5214"/>
          <ac:spMkLst>
            <pc:docMk/>
            <pc:sldMk cId="3894122084" sldId="1022"/>
            <ac:spMk id="3" creationId="{ED3828AD-D943-4039-A033-24B7051F81B1}"/>
          </ac:spMkLst>
        </pc:spChg>
        <pc:graphicFrameChg chg="add mod modGraphic">
          <ac:chgData name="Huang, Po-kai" userId="be743c7d-0ad3-4a01-a6bb-e19e76bd5877" providerId="ADAL" clId="{4DE3073D-9F87-458A-A859-272AC9E169F5}" dt="2022-01-15T18:31:22.945" v="5414" actId="113"/>
          <ac:graphicFrameMkLst>
            <pc:docMk/>
            <pc:sldMk cId="3894122084" sldId="1022"/>
            <ac:graphicFrameMk id="6" creationId="{935BCDBD-911A-4C57-8E05-D1BA12B02C62}"/>
          </ac:graphicFrameMkLst>
        </pc:graphicFrameChg>
      </pc:sldChg>
      <pc:sldMasterChg chg="modSp mod">
        <pc:chgData name="Huang, Po-kai" userId="be743c7d-0ad3-4a01-a6bb-e19e76bd5877" providerId="ADAL" clId="{4DE3073D-9F87-458A-A859-272AC9E169F5}" dt="2022-01-15T16:47:25.700" v="35" actId="20577"/>
        <pc:sldMasterMkLst>
          <pc:docMk/>
          <pc:sldMasterMk cId="0" sldId="2147483648"/>
        </pc:sldMasterMkLst>
        <pc:spChg chg="mod">
          <ac:chgData name="Huang, Po-kai" userId="be743c7d-0ad3-4a01-a6bb-e19e76bd5877" providerId="ADAL" clId="{4DE3073D-9F87-458A-A859-272AC9E169F5}" dt="2022-01-15T16:47:25.700" v="35" actId="20577"/>
          <ac:spMkLst>
            <pc:docMk/>
            <pc:sldMasterMk cId="0" sldId="2147483648"/>
            <ac:spMk id="1028" creationId="{1CADB04A-8BC5-4077-AD64-B68ADEED3033}"/>
          </ac:spMkLst>
        </pc:spChg>
        <pc:spChg chg="mod">
          <ac:chgData name="Huang, Po-kai" userId="be743c7d-0ad3-4a01-a6bb-e19e76bd5877" providerId="ADAL" clId="{4DE3073D-9F87-458A-A859-272AC9E169F5}" dt="2022-01-15T16:47:20.944" v="30" actId="20577"/>
          <ac:spMkLst>
            <pc:docMk/>
            <pc:sldMasterMk cId="0" sldId="2147483648"/>
            <ac:spMk id="1031" creationId="{F47EBAF5-52AC-49CF-A3FD-31E596F2D8C6}"/>
          </ac:spMkLst>
        </pc:spChg>
      </pc:sldMasterChg>
    </pc:docChg>
  </pc:docChgLst>
  <pc:docChgLst>
    <pc:chgData name="Huang, Po-kai" userId="be743c7d-0ad3-4a01-a6bb-e19e76bd5877" providerId="ADAL" clId="{720BF582-57DA-447B-B3C9-0A1F81BC37D1}"/>
    <pc:docChg chg="modSld">
      <pc:chgData name="Huang, Po-kai" userId="be743c7d-0ad3-4a01-a6bb-e19e76bd5877" providerId="ADAL" clId="{720BF582-57DA-447B-B3C9-0A1F81BC37D1}" dt="2021-05-13T14:27:03.010" v="185" actId="20577"/>
      <pc:docMkLst>
        <pc:docMk/>
      </pc:docMkLst>
      <pc:sldChg chg="modSp">
        <pc:chgData name="Huang, Po-kai" userId="be743c7d-0ad3-4a01-a6bb-e19e76bd5877" providerId="ADAL" clId="{720BF582-57DA-447B-B3C9-0A1F81BC37D1}" dt="2021-05-13T14:07:29.803" v="0"/>
        <pc:sldMkLst>
          <pc:docMk/>
          <pc:sldMk cId="3022623413" sldId="270"/>
        </pc:sldMkLst>
        <pc:spChg chg="mod">
          <ac:chgData name="Huang, Po-kai" userId="be743c7d-0ad3-4a01-a6bb-e19e76bd5877" providerId="ADAL" clId="{720BF582-57DA-447B-B3C9-0A1F81BC37D1}" dt="2021-05-13T14:07:29.803" v="0"/>
          <ac:spMkLst>
            <pc:docMk/>
            <pc:sldMk cId="3022623413" sldId="270"/>
            <ac:spMk id="3" creationId="{5B545460-4083-4F1D-8395-81C43868DA59}"/>
          </ac:spMkLst>
        </pc:spChg>
      </pc:sldChg>
      <pc:sldChg chg="modSp mod">
        <pc:chgData name="Huang, Po-kai" userId="be743c7d-0ad3-4a01-a6bb-e19e76bd5877" providerId="ADAL" clId="{720BF582-57DA-447B-B3C9-0A1F81BC37D1}" dt="2021-05-13T14:25:33.543" v="164" actId="20577"/>
        <pc:sldMkLst>
          <pc:docMk/>
          <pc:sldMk cId="0" sldId="331"/>
        </pc:sldMkLst>
        <pc:graphicFrameChg chg="modGraphic">
          <ac:chgData name="Huang, Po-kai" userId="be743c7d-0ad3-4a01-a6bb-e19e76bd5877" providerId="ADAL" clId="{720BF582-57DA-447B-B3C9-0A1F81BC37D1}" dt="2021-05-13T14:25:33.543" v="164" actId="20577"/>
          <ac:graphicFrameMkLst>
            <pc:docMk/>
            <pc:sldMk cId="0" sldId="331"/>
            <ac:graphicFrameMk id="9" creationId="{1EEAD0EE-0DFD-4F81-B0C3-618EF9CBFB8C}"/>
          </ac:graphicFrameMkLst>
        </pc:graphicFrameChg>
      </pc:sldChg>
      <pc:sldChg chg="modSp mod">
        <pc:chgData name="Huang, Po-kai" userId="be743c7d-0ad3-4a01-a6bb-e19e76bd5877" providerId="ADAL" clId="{720BF582-57DA-447B-B3C9-0A1F81BC37D1}" dt="2021-05-13T14:27:03.010" v="185" actId="20577"/>
        <pc:sldMkLst>
          <pc:docMk/>
          <pc:sldMk cId="2769909081" sldId="1016"/>
        </pc:sldMkLst>
        <pc:spChg chg="mod">
          <ac:chgData name="Huang, Po-kai" userId="be743c7d-0ad3-4a01-a6bb-e19e76bd5877" providerId="ADAL" clId="{720BF582-57DA-447B-B3C9-0A1F81BC37D1}" dt="2021-05-13T14:27:03.010" v="185" actId="20577"/>
          <ac:spMkLst>
            <pc:docMk/>
            <pc:sldMk cId="2769909081" sldId="1016"/>
            <ac:spMk id="3" creationId="{3D73F082-F564-4DA9-936E-83F4166727C4}"/>
          </ac:spMkLst>
        </pc:spChg>
      </pc:sldChg>
    </pc:docChg>
  </pc:docChgLst>
  <pc:docChgLst>
    <pc:chgData name="Huang, Po-kai" userId="be743c7d-0ad3-4a01-a6bb-e19e76bd5877" providerId="ADAL" clId="{7DA89DDC-88FD-4730-84F6-D1AC528BFE14}"/>
    <pc:docChg chg="undo custSel modSld">
      <pc:chgData name="Huang, Po-kai" userId="be743c7d-0ad3-4a01-a6bb-e19e76bd5877" providerId="ADAL" clId="{7DA89DDC-88FD-4730-84F6-D1AC528BFE14}" dt="2021-05-04T23:26:55.071" v="583" actId="313"/>
      <pc:docMkLst>
        <pc:docMk/>
      </pc:docMkLst>
      <pc:sldChg chg="modSp mod">
        <pc:chgData name="Huang, Po-kai" userId="be743c7d-0ad3-4a01-a6bb-e19e76bd5877" providerId="ADAL" clId="{7DA89DDC-88FD-4730-84F6-D1AC528BFE14}" dt="2021-05-04T23:26:55.071" v="583" actId="313"/>
        <pc:sldMkLst>
          <pc:docMk/>
          <pc:sldMk cId="3022623413" sldId="270"/>
        </pc:sldMkLst>
        <pc:spChg chg="mod">
          <ac:chgData name="Huang, Po-kai" userId="be743c7d-0ad3-4a01-a6bb-e19e76bd5877" providerId="ADAL" clId="{7DA89DDC-88FD-4730-84F6-D1AC528BFE14}" dt="2021-05-04T23:26:55.071" v="583" actId="313"/>
          <ac:spMkLst>
            <pc:docMk/>
            <pc:sldMk cId="3022623413" sldId="270"/>
            <ac:spMk id="3" creationId="{5B545460-4083-4F1D-8395-81C43868DA59}"/>
          </ac:spMkLst>
        </pc:spChg>
      </pc:sldChg>
      <pc:sldChg chg="modSp mod">
        <pc:chgData name="Huang, Po-kai" userId="be743c7d-0ad3-4a01-a6bb-e19e76bd5877" providerId="ADAL" clId="{7DA89DDC-88FD-4730-84F6-D1AC528BFE14}" dt="2021-05-04T23:26:32.630" v="582" actId="207"/>
        <pc:sldMkLst>
          <pc:docMk/>
          <pc:sldMk cId="3139954062" sldId="1011"/>
        </pc:sldMkLst>
        <pc:spChg chg="mod">
          <ac:chgData name="Huang, Po-kai" userId="be743c7d-0ad3-4a01-a6bb-e19e76bd5877" providerId="ADAL" clId="{7DA89DDC-88FD-4730-84F6-D1AC528BFE14}" dt="2021-05-04T23:26:32.630" v="582" actId="207"/>
          <ac:spMkLst>
            <pc:docMk/>
            <pc:sldMk cId="3139954062" sldId="1011"/>
            <ac:spMk id="3" creationId="{087A8D94-EFD9-4C8A-874C-BBD6DCFFAC70}"/>
          </ac:spMkLst>
        </pc:spChg>
        <pc:spChg chg="mod">
          <ac:chgData name="Huang, Po-kai" userId="be743c7d-0ad3-4a01-a6bb-e19e76bd5877" providerId="ADAL" clId="{7DA89DDC-88FD-4730-84F6-D1AC528BFE14}" dt="2021-05-04T16:24:05.176" v="504" actId="1036"/>
          <ac:spMkLst>
            <pc:docMk/>
            <pc:sldMk cId="3139954062" sldId="1011"/>
            <ac:spMk id="9" creationId="{01A16306-4EFF-47BC-AD97-328852328A4A}"/>
          </ac:spMkLst>
        </pc:spChg>
      </pc:sldChg>
      <pc:sldChg chg="modSp mod">
        <pc:chgData name="Huang, Po-kai" userId="be743c7d-0ad3-4a01-a6bb-e19e76bd5877" providerId="ADAL" clId="{7DA89DDC-88FD-4730-84F6-D1AC528BFE14}" dt="2021-05-04T16:28:42.205" v="572" actId="20577"/>
        <pc:sldMkLst>
          <pc:docMk/>
          <pc:sldMk cId="920848846" sldId="1012"/>
        </pc:sldMkLst>
        <pc:spChg chg="mod">
          <ac:chgData name="Huang, Po-kai" userId="be743c7d-0ad3-4a01-a6bb-e19e76bd5877" providerId="ADAL" clId="{7DA89DDC-88FD-4730-84F6-D1AC528BFE14}" dt="2021-05-04T16:28:42.205" v="572" actId="20577"/>
          <ac:spMkLst>
            <pc:docMk/>
            <pc:sldMk cId="920848846" sldId="1012"/>
            <ac:spMk id="3" creationId="{087A8D94-EFD9-4C8A-874C-BBD6DCFFAC70}"/>
          </ac:spMkLst>
        </pc:spChg>
        <pc:spChg chg="mod">
          <ac:chgData name="Huang, Po-kai" userId="be743c7d-0ad3-4a01-a6bb-e19e76bd5877" providerId="ADAL" clId="{7DA89DDC-88FD-4730-84F6-D1AC528BFE14}" dt="2021-05-04T16:24:09.274" v="506" actId="1036"/>
          <ac:spMkLst>
            <pc:docMk/>
            <pc:sldMk cId="920848846" sldId="1012"/>
            <ac:spMk id="9" creationId="{01A16306-4EFF-47BC-AD97-328852328A4A}"/>
          </ac:spMkLst>
        </pc:spChg>
        <pc:spChg chg="mod">
          <ac:chgData name="Huang, Po-kai" userId="be743c7d-0ad3-4a01-a6bb-e19e76bd5877" providerId="ADAL" clId="{7DA89DDC-88FD-4730-84F6-D1AC528BFE14}" dt="2021-05-04T16:24:13.955" v="511" actId="1035"/>
          <ac:spMkLst>
            <pc:docMk/>
            <pc:sldMk cId="920848846" sldId="1012"/>
            <ac:spMk id="13" creationId="{18080CFE-3EF1-4C61-B718-4F5987FFEF20}"/>
          </ac:spMkLst>
        </pc:spChg>
      </pc:sldChg>
      <pc:sldChg chg="modSp mod">
        <pc:chgData name="Huang, Po-kai" userId="be743c7d-0ad3-4a01-a6bb-e19e76bd5877" providerId="ADAL" clId="{7DA89DDC-88FD-4730-84F6-D1AC528BFE14}" dt="2021-05-04T16:27:22.002" v="567"/>
        <pc:sldMkLst>
          <pc:docMk/>
          <pc:sldMk cId="4096326633" sldId="1014"/>
        </pc:sldMkLst>
        <pc:spChg chg="mod">
          <ac:chgData name="Huang, Po-kai" userId="be743c7d-0ad3-4a01-a6bb-e19e76bd5877" providerId="ADAL" clId="{7DA89DDC-88FD-4730-84F6-D1AC528BFE14}" dt="2021-05-04T16:27:22.002" v="567"/>
          <ac:spMkLst>
            <pc:docMk/>
            <pc:sldMk cId="4096326633" sldId="1014"/>
            <ac:spMk id="3" creationId="{83B4D61F-DE8D-46DD-BA11-14E07FCFED85}"/>
          </ac:spMkLst>
        </pc:spChg>
        <pc:spChg chg="mod">
          <ac:chgData name="Huang, Po-kai" userId="be743c7d-0ad3-4a01-a6bb-e19e76bd5877" providerId="ADAL" clId="{7DA89DDC-88FD-4730-84F6-D1AC528BFE14}" dt="2021-05-04T16:24:19.503" v="513" actId="1036"/>
          <ac:spMkLst>
            <pc:docMk/>
            <pc:sldMk cId="4096326633" sldId="1014"/>
            <ac:spMk id="8" creationId="{5C42DD5A-1149-4E9E-93B1-CE2BEE987199}"/>
          </ac:spMkLst>
        </pc:spChg>
        <pc:spChg chg="mod">
          <ac:chgData name="Huang, Po-kai" userId="be743c7d-0ad3-4a01-a6bb-e19e76bd5877" providerId="ADAL" clId="{7DA89DDC-88FD-4730-84F6-D1AC528BFE14}" dt="2021-05-04T16:24:49.477" v="520" actId="1035"/>
          <ac:spMkLst>
            <pc:docMk/>
            <pc:sldMk cId="4096326633" sldId="1014"/>
            <ac:spMk id="13" creationId="{1CDE3574-11FC-4375-B4C4-14BBD9F950D2}"/>
          </ac:spMkLst>
        </pc:spChg>
      </pc:sldChg>
      <pc:sldChg chg="modSp mod">
        <pc:chgData name="Huang, Po-kai" userId="be743c7d-0ad3-4a01-a6bb-e19e76bd5877" providerId="ADAL" clId="{7DA89DDC-88FD-4730-84F6-D1AC528BFE14}" dt="2021-05-04T16:27:27.319" v="568"/>
        <pc:sldMkLst>
          <pc:docMk/>
          <pc:sldMk cId="3964907625" sldId="1015"/>
        </pc:sldMkLst>
        <pc:spChg chg="mod">
          <ac:chgData name="Huang, Po-kai" userId="be743c7d-0ad3-4a01-a6bb-e19e76bd5877" providerId="ADAL" clId="{7DA89DDC-88FD-4730-84F6-D1AC528BFE14}" dt="2021-05-04T16:27:27.319" v="568"/>
          <ac:spMkLst>
            <pc:docMk/>
            <pc:sldMk cId="3964907625" sldId="1015"/>
            <ac:spMk id="3" creationId="{83B4D61F-DE8D-46DD-BA11-14E07FCFED85}"/>
          </ac:spMkLst>
        </pc:spChg>
        <pc:spChg chg="mod">
          <ac:chgData name="Huang, Po-kai" userId="be743c7d-0ad3-4a01-a6bb-e19e76bd5877" providerId="ADAL" clId="{7DA89DDC-88FD-4730-84F6-D1AC528BFE14}" dt="2021-05-04T16:24:36.218" v="517" actId="1036"/>
          <ac:spMkLst>
            <pc:docMk/>
            <pc:sldMk cId="3964907625" sldId="1015"/>
            <ac:spMk id="8" creationId="{5C42DD5A-1149-4E9E-93B1-CE2BEE987199}"/>
          </ac:spMkLst>
        </pc:spChg>
        <pc:spChg chg="mod">
          <ac:chgData name="Huang, Po-kai" userId="be743c7d-0ad3-4a01-a6bb-e19e76bd5877" providerId="ADAL" clId="{7DA89DDC-88FD-4730-84F6-D1AC528BFE14}" dt="2021-05-04T16:25:00.535" v="521" actId="1035"/>
          <ac:spMkLst>
            <pc:docMk/>
            <pc:sldMk cId="3964907625" sldId="1015"/>
            <ac:spMk id="13" creationId="{1CDE3574-11FC-4375-B4C4-14BBD9F950D2}"/>
          </ac:spMkLst>
        </pc:spChg>
      </pc:sldChg>
      <pc:sldChg chg="modSp mod">
        <pc:chgData name="Huang, Po-kai" userId="be743c7d-0ad3-4a01-a6bb-e19e76bd5877" providerId="ADAL" clId="{7DA89DDC-88FD-4730-84F6-D1AC528BFE14}" dt="2021-05-04T16:13:32.298" v="467" actId="20577"/>
        <pc:sldMkLst>
          <pc:docMk/>
          <pc:sldMk cId="2769909081" sldId="1016"/>
        </pc:sldMkLst>
        <pc:spChg chg="mod">
          <ac:chgData name="Huang, Po-kai" userId="be743c7d-0ad3-4a01-a6bb-e19e76bd5877" providerId="ADAL" clId="{7DA89DDC-88FD-4730-84F6-D1AC528BFE14}" dt="2021-05-04T16:13:32.298" v="467" actId="20577"/>
          <ac:spMkLst>
            <pc:docMk/>
            <pc:sldMk cId="2769909081" sldId="1016"/>
            <ac:spMk id="3" creationId="{3D73F082-F564-4DA9-936E-83F4166727C4}"/>
          </ac:spMkLst>
        </pc:spChg>
      </pc:sldChg>
    </pc:docChg>
  </pc:docChgLst>
  <pc:docChgLst>
    <pc:chgData name="Huang, Po-kai" userId="be743c7d-0ad3-4a01-a6bb-e19e76bd5877" providerId="ADAL" clId="{2634A90C-CD86-4C72-972A-A18CCB35C52B}"/>
    <pc:docChg chg="custSel addSld delSld modSld modMainMaster">
      <pc:chgData name="Huang, Po-kai" userId="be743c7d-0ad3-4a01-a6bb-e19e76bd5877" providerId="ADAL" clId="{2634A90C-CD86-4C72-972A-A18CCB35C52B}" dt="2021-05-03T21:15:20.405" v="619" actId="20577"/>
      <pc:docMkLst>
        <pc:docMk/>
      </pc:docMkLst>
      <pc:sldChg chg="modSp mod">
        <pc:chgData name="Huang, Po-kai" userId="be743c7d-0ad3-4a01-a6bb-e19e76bd5877" providerId="ADAL" clId="{2634A90C-CD86-4C72-972A-A18CCB35C52B}" dt="2021-05-03T21:15:20.405" v="619" actId="20577"/>
        <pc:sldMkLst>
          <pc:docMk/>
          <pc:sldMk cId="0" sldId="331"/>
        </pc:sldMkLst>
        <pc:spChg chg="mod">
          <ac:chgData name="Huang, Po-kai" userId="be743c7d-0ad3-4a01-a6bb-e19e76bd5877" providerId="ADAL" clId="{2634A90C-CD86-4C72-972A-A18CCB35C52B}" dt="2021-05-03T21:15:20.405" v="619" actId="20577"/>
          <ac:spMkLst>
            <pc:docMk/>
            <pc:sldMk cId="0" sldId="331"/>
            <ac:spMk id="15365" creationId="{5EB80220-6DDA-46D8-A532-4F8294B75F35}"/>
          </ac:spMkLst>
        </pc:spChg>
        <pc:spChg chg="mod">
          <ac:chgData name="Huang, Po-kai" userId="be743c7d-0ad3-4a01-a6bb-e19e76bd5877" providerId="ADAL" clId="{2634A90C-CD86-4C72-972A-A18CCB35C52B}" dt="2021-05-03T20:56:39.187" v="93" actId="20577"/>
          <ac:spMkLst>
            <pc:docMk/>
            <pc:sldMk cId="0" sldId="331"/>
            <ac:spMk id="15366" creationId="{AAB4AADD-B9F4-45B4-B9D2-5B5E3506EF55}"/>
          </ac:spMkLst>
        </pc:spChg>
        <pc:graphicFrameChg chg="modGraphic">
          <ac:chgData name="Huang, Po-kai" userId="be743c7d-0ad3-4a01-a6bb-e19e76bd5877" providerId="ADAL" clId="{2634A90C-CD86-4C72-972A-A18CCB35C52B}" dt="2021-05-03T20:56:42.298" v="94" actId="6549"/>
          <ac:graphicFrameMkLst>
            <pc:docMk/>
            <pc:sldMk cId="0" sldId="331"/>
            <ac:graphicFrameMk id="9" creationId="{1EEAD0EE-0DFD-4F81-B0C3-618EF9CBFB8C}"/>
          </ac:graphicFrameMkLst>
        </pc:graphicFrameChg>
      </pc:sldChg>
      <pc:sldChg chg="modSp mod">
        <pc:chgData name="Huang, Po-kai" userId="be743c7d-0ad3-4a01-a6bb-e19e76bd5877" providerId="ADAL" clId="{2634A90C-CD86-4C72-972A-A18CCB35C52B}" dt="2021-05-03T21:15:14.923" v="616" actId="20577"/>
        <pc:sldMkLst>
          <pc:docMk/>
          <pc:sldMk cId="1588819839" sldId="1007"/>
        </pc:sldMkLst>
        <pc:spChg chg="mod">
          <ac:chgData name="Huang, Po-kai" userId="be743c7d-0ad3-4a01-a6bb-e19e76bd5877" providerId="ADAL" clId="{2634A90C-CD86-4C72-972A-A18CCB35C52B}" dt="2021-05-03T21:15:14.923" v="616" actId="20577"/>
          <ac:spMkLst>
            <pc:docMk/>
            <pc:sldMk cId="1588819839" sldId="1007"/>
            <ac:spMk id="3" creationId="{445C81CA-4A95-428E-A5F9-6A3E26614C53}"/>
          </ac:spMkLst>
        </pc:spChg>
      </pc:sldChg>
      <pc:sldChg chg="del">
        <pc:chgData name="Huang, Po-kai" userId="be743c7d-0ad3-4a01-a6bb-e19e76bd5877" providerId="ADAL" clId="{2634A90C-CD86-4C72-972A-A18CCB35C52B}" dt="2021-05-03T20:56:48.834" v="95" actId="47"/>
        <pc:sldMkLst>
          <pc:docMk/>
          <pc:sldMk cId="1977649887" sldId="1008"/>
        </pc:sldMkLst>
      </pc:sldChg>
      <pc:sldChg chg="modSp new mod">
        <pc:chgData name="Huang, Po-kai" userId="be743c7d-0ad3-4a01-a6bb-e19e76bd5877" providerId="ADAL" clId="{2634A90C-CD86-4C72-972A-A18CCB35C52B}" dt="2021-05-03T21:12:02.920" v="372"/>
        <pc:sldMkLst>
          <pc:docMk/>
          <pc:sldMk cId="2892515294" sldId="1008"/>
        </pc:sldMkLst>
        <pc:spChg chg="mod">
          <ac:chgData name="Huang, Po-kai" userId="be743c7d-0ad3-4a01-a6bb-e19e76bd5877" providerId="ADAL" clId="{2634A90C-CD86-4C72-972A-A18CCB35C52B}" dt="2021-05-03T20:59:22.320" v="190" actId="20577"/>
          <ac:spMkLst>
            <pc:docMk/>
            <pc:sldMk cId="2892515294" sldId="1008"/>
            <ac:spMk id="2" creationId="{51F6545B-6E99-42A3-9802-B22A6C2A2ACE}"/>
          </ac:spMkLst>
        </pc:spChg>
        <pc:spChg chg="mod">
          <ac:chgData name="Huang, Po-kai" userId="be743c7d-0ad3-4a01-a6bb-e19e76bd5877" providerId="ADAL" clId="{2634A90C-CD86-4C72-972A-A18CCB35C52B}" dt="2021-05-03T21:12:02.920" v="372"/>
          <ac:spMkLst>
            <pc:docMk/>
            <pc:sldMk cId="2892515294" sldId="1008"/>
            <ac:spMk id="3" creationId="{6D19448B-24B6-4A0F-9450-8617E5ABF948}"/>
          </ac:spMkLst>
        </pc:spChg>
      </pc:sldChg>
      <pc:sldChg chg="del">
        <pc:chgData name="Huang, Po-kai" userId="be743c7d-0ad3-4a01-a6bb-e19e76bd5877" providerId="ADAL" clId="{2634A90C-CD86-4C72-972A-A18CCB35C52B}" dt="2021-05-03T20:56:48.834" v="95" actId="47"/>
        <pc:sldMkLst>
          <pc:docMk/>
          <pc:sldMk cId="2811154638" sldId="1010"/>
        </pc:sldMkLst>
      </pc:sldChg>
      <pc:sldChg chg="del">
        <pc:chgData name="Huang, Po-kai" userId="be743c7d-0ad3-4a01-a6bb-e19e76bd5877" providerId="ADAL" clId="{2634A90C-CD86-4C72-972A-A18CCB35C52B}" dt="2021-05-03T20:56:48.834" v="95" actId="47"/>
        <pc:sldMkLst>
          <pc:docMk/>
          <pc:sldMk cId="3888401899" sldId="1015"/>
        </pc:sldMkLst>
      </pc:sldChg>
      <pc:sldChg chg="del">
        <pc:chgData name="Huang, Po-kai" userId="be743c7d-0ad3-4a01-a6bb-e19e76bd5877" providerId="ADAL" clId="{2634A90C-CD86-4C72-972A-A18CCB35C52B}" dt="2021-05-03T20:56:48.834" v="95" actId="47"/>
        <pc:sldMkLst>
          <pc:docMk/>
          <pc:sldMk cId="237162413" sldId="1017"/>
        </pc:sldMkLst>
      </pc:sldChg>
      <pc:sldChg chg="del">
        <pc:chgData name="Huang, Po-kai" userId="be743c7d-0ad3-4a01-a6bb-e19e76bd5877" providerId="ADAL" clId="{2634A90C-CD86-4C72-972A-A18CCB35C52B}" dt="2021-05-03T20:56:48.834" v="95" actId="47"/>
        <pc:sldMkLst>
          <pc:docMk/>
          <pc:sldMk cId="2157959261" sldId="1019"/>
        </pc:sldMkLst>
      </pc:sldChg>
      <pc:sldChg chg="del">
        <pc:chgData name="Huang, Po-kai" userId="be743c7d-0ad3-4a01-a6bb-e19e76bd5877" providerId="ADAL" clId="{2634A90C-CD86-4C72-972A-A18CCB35C52B}" dt="2021-05-03T20:56:48.834" v="95" actId="47"/>
        <pc:sldMkLst>
          <pc:docMk/>
          <pc:sldMk cId="3978039432" sldId="1020"/>
        </pc:sldMkLst>
      </pc:sldChg>
      <pc:sldChg chg="del">
        <pc:chgData name="Huang, Po-kai" userId="be743c7d-0ad3-4a01-a6bb-e19e76bd5877" providerId="ADAL" clId="{2634A90C-CD86-4C72-972A-A18CCB35C52B}" dt="2021-05-03T20:56:48.834" v="95" actId="47"/>
        <pc:sldMkLst>
          <pc:docMk/>
          <pc:sldMk cId="7348375" sldId="1021"/>
        </pc:sldMkLst>
      </pc:sldChg>
      <pc:sldChg chg="del">
        <pc:chgData name="Huang, Po-kai" userId="be743c7d-0ad3-4a01-a6bb-e19e76bd5877" providerId="ADAL" clId="{2634A90C-CD86-4C72-972A-A18CCB35C52B}" dt="2021-05-03T20:56:48.834" v="95" actId="47"/>
        <pc:sldMkLst>
          <pc:docMk/>
          <pc:sldMk cId="401357592" sldId="1022"/>
        </pc:sldMkLst>
      </pc:sldChg>
      <pc:sldChg chg="del">
        <pc:chgData name="Huang, Po-kai" userId="be743c7d-0ad3-4a01-a6bb-e19e76bd5877" providerId="ADAL" clId="{2634A90C-CD86-4C72-972A-A18CCB35C52B}" dt="2021-05-03T20:56:48.834" v="95" actId="47"/>
        <pc:sldMkLst>
          <pc:docMk/>
          <pc:sldMk cId="3634064340" sldId="1023"/>
        </pc:sldMkLst>
      </pc:sldChg>
      <pc:sldMasterChg chg="modSp mod">
        <pc:chgData name="Huang, Po-kai" userId="be743c7d-0ad3-4a01-a6bb-e19e76bd5877" providerId="ADAL" clId="{2634A90C-CD86-4C72-972A-A18CCB35C52B}" dt="2021-05-03T20:56:22.195" v="87" actId="20577"/>
        <pc:sldMasterMkLst>
          <pc:docMk/>
          <pc:sldMasterMk cId="0" sldId="2147483648"/>
        </pc:sldMasterMkLst>
        <pc:spChg chg="mod">
          <ac:chgData name="Huang, Po-kai" userId="be743c7d-0ad3-4a01-a6bb-e19e76bd5877" providerId="ADAL" clId="{2634A90C-CD86-4C72-972A-A18CCB35C52B}" dt="2021-05-03T20:56:15.410" v="76" actId="20577"/>
          <ac:spMkLst>
            <pc:docMk/>
            <pc:sldMasterMk cId="0" sldId="2147483648"/>
            <ac:spMk id="1028" creationId="{1CADB04A-8BC5-4077-AD64-B68ADEED3033}"/>
          </ac:spMkLst>
        </pc:spChg>
        <pc:spChg chg="mod">
          <ac:chgData name="Huang, Po-kai" userId="be743c7d-0ad3-4a01-a6bb-e19e76bd5877" providerId="ADAL" clId="{2634A90C-CD86-4C72-972A-A18CCB35C52B}" dt="2021-05-03T20:56:22.195" v="87" actId="20577"/>
          <ac:spMkLst>
            <pc:docMk/>
            <pc:sldMasterMk cId="0" sldId="2147483648"/>
            <ac:spMk id="1031" creationId="{F47EBAF5-52AC-49CF-A3FD-31E596F2D8C6}"/>
          </ac:spMkLst>
        </pc:spChg>
      </pc:sldMasterChg>
    </pc:docChg>
  </pc:docChgLst>
  <pc:docChgLst>
    <pc:chgData name="Huang, Po-kai" userId="be743c7d-0ad3-4a01-a6bb-e19e76bd5877" providerId="ADAL" clId="{B2375485-F690-4E8C-B249-85759FFEE1BE}"/>
    <pc:docChg chg="undo custSel addSld delSld modSld">
      <pc:chgData name="Huang, Po-kai" userId="be743c7d-0ad3-4a01-a6bb-e19e76bd5877" providerId="ADAL" clId="{B2375485-F690-4E8C-B249-85759FFEE1BE}" dt="2021-05-03T23:46:53.470" v="3209" actId="20577"/>
      <pc:docMkLst>
        <pc:docMk/>
      </pc:docMkLst>
      <pc:sldChg chg="addSp delSp modSp add mod modAnim">
        <pc:chgData name="Huang, Po-kai" userId="be743c7d-0ad3-4a01-a6bb-e19e76bd5877" providerId="ADAL" clId="{B2375485-F690-4E8C-B249-85759FFEE1BE}" dt="2021-05-03T23:01:36.343" v="471"/>
        <pc:sldMkLst>
          <pc:docMk/>
          <pc:sldMk cId="2644798315" sldId="263"/>
        </pc:sldMkLst>
        <pc:spChg chg="mod">
          <ac:chgData name="Huang, Po-kai" userId="be743c7d-0ad3-4a01-a6bb-e19e76bd5877" providerId="ADAL" clId="{B2375485-F690-4E8C-B249-85759FFEE1BE}" dt="2021-05-03T22:59:59.247" v="449" actId="20577"/>
          <ac:spMkLst>
            <pc:docMk/>
            <pc:sldMk cId="2644798315" sldId="263"/>
            <ac:spMk id="2" creationId="{FA2614FD-3653-45BD-B1B6-2F70FE78AE9D}"/>
          </ac:spMkLst>
        </pc:spChg>
        <pc:spChg chg="mod">
          <ac:chgData name="Huang, Po-kai" userId="be743c7d-0ad3-4a01-a6bb-e19e76bd5877" providerId="ADAL" clId="{B2375485-F690-4E8C-B249-85759FFEE1BE}" dt="2021-05-03T22:59:36.876" v="436" actId="1582"/>
          <ac:spMkLst>
            <pc:docMk/>
            <pc:sldMk cId="2644798315" sldId="263"/>
            <ac:spMk id="4" creationId="{2055BA8F-1D0E-46C9-A6C8-3C5AE178E3E6}"/>
          </ac:spMkLst>
        </pc:spChg>
        <pc:spChg chg="mod">
          <ac:chgData name="Huang, Po-kai" userId="be743c7d-0ad3-4a01-a6bb-e19e76bd5877" providerId="ADAL" clId="{B2375485-F690-4E8C-B249-85759FFEE1BE}" dt="2021-05-03T22:59:36.876" v="436" actId="1582"/>
          <ac:spMkLst>
            <pc:docMk/>
            <pc:sldMk cId="2644798315" sldId="263"/>
            <ac:spMk id="5" creationId="{A0B36463-68C3-4854-BBD8-E239393670DF}"/>
          </ac:spMkLst>
        </pc:spChg>
        <pc:spChg chg="mod topLvl">
          <ac:chgData name="Huang, Po-kai" userId="be743c7d-0ad3-4a01-a6bb-e19e76bd5877" providerId="ADAL" clId="{B2375485-F690-4E8C-B249-85759FFEE1BE}" dt="2021-05-03T22:58:39.997" v="435" actId="1582"/>
          <ac:spMkLst>
            <pc:docMk/>
            <pc:sldMk cId="2644798315" sldId="263"/>
            <ac:spMk id="8" creationId="{3F10506E-4F9C-4F72-93CB-5909207D85CB}"/>
          </ac:spMkLst>
        </pc:spChg>
        <pc:spChg chg="mod topLvl">
          <ac:chgData name="Huang, Po-kai" userId="be743c7d-0ad3-4a01-a6bb-e19e76bd5877" providerId="ADAL" clId="{B2375485-F690-4E8C-B249-85759FFEE1BE}" dt="2021-05-03T22:58:39.997" v="435" actId="1582"/>
          <ac:spMkLst>
            <pc:docMk/>
            <pc:sldMk cId="2644798315" sldId="263"/>
            <ac:spMk id="9" creationId="{3E4A5C29-E89C-4452-BCA3-6EA61DB00E5D}"/>
          </ac:spMkLst>
        </pc:spChg>
        <pc:spChg chg="mod topLvl">
          <ac:chgData name="Huang, Po-kai" userId="be743c7d-0ad3-4a01-a6bb-e19e76bd5877" providerId="ADAL" clId="{B2375485-F690-4E8C-B249-85759FFEE1BE}" dt="2021-05-03T22:58:39.997" v="435" actId="1582"/>
          <ac:spMkLst>
            <pc:docMk/>
            <pc:sldMk cId="2644798315" sldId="263"/>
            <ac:spMk id="10" creationId="{032E014C-156B-4CBD-A203-36263BE864C7}"/>
          </ac:spMkLst>
        </pc:spChg>
        <pc:spChg chg="mod topLvl">
          <ac:chgData name="Huang, Po-kai" userId="be743c7d-0ad3-4a01-a6bb-e19e76bd5877" providerId="ADAL" clId="{B2375485-F690-4E8C-B249-85759FFEE1BE}" dt="2021-05-03T22:58:39.997" v="435" actId="1582"/>
          <ac:spMkLst>
            <pc:docMk/>
            <pc:sldMk cId="2644798315" sldId="263"/>
            <ac:spMk id="11" creationId="{340A0E11-1CBB-4782-A671-98DEEEE9756F}"/>
          </ac:spMkLst>
        </pc:spChg>
        <pc:spChg chg="del mod">
          <ac:chgData name="Huang, Po-kai" userId="be743c7d-0ad3-4a01-a6bb-e19e76bd5877" providerId="ADAL" clId="{B2375485-F690-4E8C-B249-85759FFEE1BE}" dt="2021-05-03T22:52:53.417" v="353" actId="478"/>
          <ac:spMkLst>
            <pc:docMk/>
            <pc:sldMk cId="2644798315" sldId="263"/>
            <ac:spMk id="12" creationId="{A74CAED1-A8B6-41F6-B40B-5FE8DD44DD9F}"/>
          </ac:spMkLst>
        </pc:spChg>
        <pc:spChg chg="del mod">
          <ac:chgData name="Huang, Po-kai" userId="be743c7d-0ad3-4a01-a6bb-e19e76bd5877" providerId="ADAL" clId="{B2375485-F690-4E8C-B249-85759FFEE1BE}" dt="2021-05-03T22:53:37.663" v="391" actId="478"/>
          <ac:spMkLst>
            <pc:docMk/>
            <pc:sldMk cId="2644798315" sldId="263"/>
            <ac:spMk id="14" creationId="{5ECBC30D-DB5B-4448-8B0A-C2C41D62548C}"/>
          </ac:spMkLst>
        </pc:spChg>
        <pc:spChg chg="mod">
          <ac:chgData name="Huang, Po-kai" userId="be743c7d-0ad3-4a01-a6bb-e19e76bd5877" providerId="ADAL" clId="{B2375485-F690-4E8C-B249-85759FFEE1BE}" dt="2021-05-03T22:58:15.753" v="434" actId="2085"/>
          <ac:spMkLst>
            <pc:docMk/>
            <pc:sldMk cId="2644798315" sldId="263"/>
            <ac:spMk id="17" creationId="{8578E400-D9DB-4A2E-8F0F-E62F937E5768}"/>
          </ac:spMkLst>
        </pc:spChg>
        <pc:spChg chg="mod">
          <ac:chgData name="Huang, Po-kai" userId="be743c7d-0ad3-4a01-a6bb-e19e76bd5877" providerId="ADAL" clId="{B2375485-F690-4E8C-B249-85759FFEE1BE}" dt="2021-05-03T22:58:15.753" v="434" actId="2085"/>
          <ac:spMkLst>
            <pc:docMk/>
            <pc:sldMk cId="2644798315" sldId="263"/>
            <ac:spMk id="18" creationId="{E69DB12B-41F3-43A5-8CEE-34E5584CA4FE}"/>
          </ac:spMkLst>
        </pc:spChg>
        <pc:spChg chg="mod">
          <ac:chgData name="Huang, Po-kai" userId="be743c7d-0ad3-4a01-a6bb-e19e76bd5877" providerId="ADAL" clId="{B2375485-F690-4E8C-B249-85759FFEE1BE}" dt="2021-05-03T22:58:15.753" v="434" actId="2085"/>
          <ac:spMkLst>
            <pc:docMk/>
            <pc:sldMk cId="2644798315" sldId="263"/>
            <ac:spMk id="20" creationId="{A9049D64-B90E-48FF-99E8-5FB41323D95F}"/>
          </ac:spMkLst>
        </pc:spChg>
        <pc:spChg chg="mod">
          <ac:chgData name="Huang, Po-kai" userId="be743c7d-0ad3-4a01-a6bb-e19e76bd5877" providerId="ADAL" clId="{B2375485-F690-4E8C-B249-85759FFEE1BE}" dt="2021-05-03T22:58:15.753" v="434" actId="2085"/>
          <ac:spMkLst>
            <pc:docMk/>
            <pc:sldMk cId="2644798315" sldId="263"/>
            <ac:spMk id="21" creationId="{0971054B-DDF5-4C46-BF64-0E58257DAC0D}"/>
          </ac:spMkLst>
        </pc:spChg>
        <pc:spChg chg="del">
          <ac:chgData name="Huang, Po-kai" userId="be743c7d-0ad3-4a01-a6bb-e19e76bd5877" providerId="ADAL" clId="{B2375485-F690-4E8C-B249-85759FFEE1BE}" dt="2021-05-03T22:53:47.288" v="392" actId="478"/>
          <ac:spMkLst>
            <pc:docMk/>
            <pc:sldMk cId="2644798315" sldId="263"/>
            <ac:spMk id="22" creationId="{022956E8-4242-48BC-82C2-D1983E959A20}"/>
          </ac:spMkLst>
        </pc:spChg>
        <pc:spChg chg="add mod topLvl">
          <ac:chgData name="Huang, Po-kai" userId="be743c7d-0ad3-4a01-a6bb-e19e76bd5877" providerId="ADAL" clId="{B2375485-F690-4E8C-B249-85759FFEE1BE}" dt="2021-05-03T22:58:39.997" v="435" actId="1582"/>
          <ac:spMkLst>
            <pc:docMk/>
            <pc:sldMk cId="2644798315" sldId="263"/>
            <ac:spMk id="25" creationId="{A0A9AD15-2E1A-4CEE-BD74-0BB105FB5F72}"/>
          </ac:spMkLst>
        </pc:spChg>
        <pc:spChg chg="add mod topLvl">
          <ac:chgData name="Huang, Po-kai" userId="be743c7d-0ad3-4a01-a6bb-e19e76bd5877" providerId="ADAL" clId="{B2375485-F690-4E8C-B249-85759FFEE1BE}" dt="2021-05-03T22:58:39.997" v="435" actId="1582"/>
          <ac:spMkLst>
            <pc:docMk/>
            <pc:sldMk cId="2644798315" sldId="263"/>
            <ac:spMk id="26" creationId="{2CD786B6-941D-487B-A4D1-0DBB9B7A040F}"/>
          </ac:spMkLst>
        </pc:spChg>
        <pc:spChg chg="add mod topLvl">
          <ac:chgData name="Huang, Po-kai" userId="be743c7d-0ad3-4a01-a6bb-e19e76bd5877" providerId="ADAL" clId="{B2375485-F690-4E8C-B249-85759FFEE1BE}" dt="2021-05-03T22:58:39.997" v="435" actId="1582"/>
          <ac:spMkLst>
            <pc:docMk/>
            <pc:sldMk cId="2644798315" sldId="263"/>
            <ac:spMk id="27" creationId="{97B1DB08-30E4-4A93-95FF-D23A9F5572CA}"/>
          </ac:spMkLst>
        </pc:spChg>
        <pc:spChg chg="add del mod">
          <ac:chgData name="Huang, Po-kai" userId="be743c7d-0ad3-4a01-a6bb-e19e76bd5877" providerId="ADAL" clId="{B2375485-F690-4E8C-B249-85759FFEE1BE}" dt="2021-05-03T22:53:51.835" v="396"/>
          <ac:spMkLst>
            <pc:docMk/>
            <pc:sldMk cId="2644798315" sldId="263"/>
            <ac:spMk id="29" creationId="{ABF5910B-A213-4E9F-A3EB-CFAACEBCFBCA}"/>
          </ac:spMkLst>
        </pc:spChg>
        <pc:spChg chg="add mod">
          <ac:chgData name="Huang, Po-kai" userId="be743c7d-0ad3-4a01-a6bb-e19e76bd5877" providerId="ADAL" clId="{B2375485-F690-4E8C-B249-85759FFEE1BE}" dt="2021-05-03T22:58:15.753" v="434" actId="2085"/>
          <ac:spMkLst>
            <pc:docMk/>
            <pc:sldMk cId="2644798315" sldId="263"/>
            <ac:spMk id="31" creationId="{3B739399-07DE-4F1D-81AC-7F8449BFF98C}"/>
          </ac:spMkLst>
        </pc:spChg>
        <pc:grpChg chg="add del mod">
          <ac:chgData name="Huang, Po-kai" userId="be743c7d-0ad3-4a01-a6bb-e19e76bd5877" providerId="ADAL" clId="{B2375485-F690-4E8C-B249-85759FFEE1BE}" dt="2021-05-03T22:54:45.025" v="403" actId="165"/>
          <ac:grpSpMkLst>
            <pc:docMk/>
            <pc:sldMk cId="2644798315" sldId="263"/>
            <ac:grpSpMk id="34" creationId="{1F429BAF-9723-4865-B2CF-53D99128FAB3}"/>
          </ac:grpSpMkLst>
        </pc:grpChg>
        <pc:cxnChg chg="mod topLvl">
          <ac:chgData name="Huang, Po-kai" userId="be743c7d-0ad3-4a01-a6bb-e19e76bd5877" providerId="ADAL" clId="{B2375485-F690-4E8C-B249-85759FFEE1BE}" dt="2021-05-03T22:57:58.553" v="433" actId="208"/>
          <ac:cxnSpMkLst>
            <pc:docMk/>
            <pc:sldMk cId="2644798315" sldId="263"/>
            <ac:cxnSpMk id="6" creationId="{E29C5DC9-CF1C-4778-9FD0-664CAF455309}"/>
          </ac:cxnSpMkLst>
        </pc:cxnChg>
        <pc:cxnChg chg="mod topLvl">
          <ac:chgData name="Huang, Po-kai" userId="be743c7d-0ad3-4a01-a6bb-e19e76bd5877" providerId="ADAL" clId="{B2375485-F690-4E8C-B249-85759FFEE1BE}" dt="2021-05-03T22:57:58.553" v="433" actId="208"/>
          <ac:cxnSpMkLst>
            <pc:docMk/>
            <pc:sldMk cId="2644798315" sldId="263"/>
            <ac:cxnSpMk id="7" creationId="{57654607-74A1-443F-8B10-2A0F7F740B77}"/>
          </ac:cxnSpMkLst>
        </pc:cxnChg>
        <pc:cxnChg chg="mod">
          <ac:chgData name="Huang, Po-kai" userId="be743c7d-0ad3-4a01-a6bb-e19e76bd5877" providerId="ADAL" clId="{B2375485-F690-4E8C-B249-85759FFEE1BE}" dt="2021-05-03T22:57:58.553" v="433" actId="208"/>
          <ac:cxnSpMkLst>
            <pc:docMk/>
            <pc:sldMk cId="2644798315" sldId="263"/>
            <ac:cxnSpMk id="13" creationId="{B24807EB-3EBE-422E-9ADF-CA3BF95A32D9}"/>
          </ac:cxnSpMkLst>
        </pc:cxnChg>
        <pc:cxnChg chg="mod">
          <ac:chgData name="Huang, Po-kai" userId="be743c7d-0ad3-4a01-a6bb-e19e76bd5877" providerId="ADAL" clId="{B2375485-F690-4E8C-B249-85759FFEE1BE}" dt="2021-05-03T22:57:58.553" v="433" actId="208"/>
          <ac:cxnSpMkLst>
            <pc:docMk/>
            <pc:sldMk cId="2644798315" sldId="263"/>
            <ac:cxnSpMk id="15" creationId="{EDE7E9D6-521D-4CFD-9DE9-7BFE88C06588}"/>
          </ac:cxnSpMkLst>
        </pc:cxnChg>
        <pc:cxnChg chg="del mod">
          <ac:chgData name="Huang, Po-kai" userId="be743c7d-0ad3-4a01-a6bb-e19e76bd5877" providerId="ADAL" clId="{B2375485-F690-4E8C-B249-85759FFEE1BE}" dt="2021-05-03T22:53:37.663" v="391" actId="478"/>
          <ac:cxnSpMkLst>
            <pc:docMk/>
            <pc:sldMk cId="2644798315" sldId="263"/>
            <ac:cxnSpMk id="19" creationId="{F92E2065-49EB-4AB8-9DD3-BC4DA9FA562C}"/>
          </ac:cxnSpMkLst>
        </pc:cxnChg>
        <pc:cxnChg chg="add mod">
          <ac:chgData name="Huang, Po-kai" userId="be743c7d-0ad3-4a01-a6bb-e19e76bd5877" providerId="ADAL" clId="{B2375485-F690-4E8C-B249-85759FFEE1BE}" dt="2021-05-03T22:57:58.553" v="433" actId="208"/>
          <ac:cxnSpMkLst>
            <pc:docMk/>
            <pc:sldMk cId="2644798315" sldId="263"/>
            <ac:cxnSpMk id="23" creationId="{80533144-353F-4971-A5E3-C4E236432378}"/>
          </ac:cxnSpMkLst>
        </pc:cxnChg>
        <pc:cxnChg chg="add mod">
          <ac:chgData name="Huang, Po-kai" userId="be743c7d-0ad3-4a01-a6bb-e19e76bd5877" providerId="ADAL" clId="{B2375485-F690-4E8C-B249-85759FFEE1BE}" dt="2021-05-03T22:57:58.553" v="433" actId="208"/>
          <ac:cxnSpMkLst>
            <pc:docMk/>
            <pc:sldMk cId="2644798315" sldId="263"/>
            <ac:cxnSpMk id="24" creationId="{E3BF3A71-E5D0-4ECB-AD53-F4D37EEC1279}"/>
          </ac:cxnSpMkLst>
        </pc:cxnChg>
        <pc:cxnChg chg="add del mod">
          <ac:chgData name="Huang, Po-kai" userId="be743c7d-0ad3-4a01-a6bb-e19e76bd5877" providerId="ADAL" clId="{B2375485-F690-4E8C-B249-85759FFEE1BE}" dt="2021-05-03T22:53:51.835" v="396"/>
          <ac:cxnSpMkLst>
            <pc:docMk/>
            <pc:sldMk cId="2644798315" sldId="263"/>
            <ac:cxnSpMk id="28" creationId="{3EFDC1F0-4722-448E-BD40-B87DD9C1195F}"/>
          </ac:cxnSpMkLst>
        </pc:cxnChg>
        <pc:cxnChg chg="add mod">
          <ac:chgData name="Huang, Po-kai" userId="be743c7d-0ad3-4a01-a6bb-e19e76bd5877" providerId="ADAL" clId="{B2375485-F690-4E8C-B249-85759FFEE1BE}" dt="2021-05-03T22:57:58.553" v="433" actId="208"/>
          <ac:cxnSpMkLst>
            <pc:docMk/>
            <pc:sldMk cId="2644798315" sldId="263"/>
            <ac:cxnSpMk id="30" creationId="{EF1C0D15-1E75-497B-B228-0AEF7C5520E8}"/>
          </ac:cxnSpMkLst>
        </pc:cxnChg>
      </pc:sldChg>
      <pc:sldChg chg="modSp add mod">
        <pc:chgData name="Huang, Po-kai" userId="be743c7d-0ad3-4a01-a6bb-e19e76bd5877" providerId="ADAL" clId="{B2375485-F690-4E8C-B249-85759FFEE1BE}" dt="2021-05-03T23:43:53.143" v="2822" actId="108"/>
        <pc:sldMkLst>
          <pc:docMk/>
          <pc:sldMk cId="3022623413" sldId="270"/>
        </pc:sldMkLst>
        <pc:spChg chg="mod">
          <ac:chgData name="Huang, Po-kai" userId="be743c7d-0ad3-4a01-a6bb-e19e76bd5877" providerId="ADAL" clId="{B2375485-F690-4E8C-B249-85759FFEE1BE}" dt="2021-05-03T23:43:53.143" v="2822" actId="108"/>
          <ac:spMkLst>
            <pc:docMk/>
            <pc:sldMk cId="3022623413" sldId="270"/>
            <ac:spMk id="3" creationId="{5B545460-4083-4F1D-8395-81C43868DA59}"/>
          </ac:spMkLst>
        </pc:spChg>
      </pc:sldChg>
      <pc:sldChg chg="modSp mod">
        <pc:chgData name="Huang, Po-kai" userId="be743c7d-0ad3-4a01-a6bb-e19e76bd5877" providerId="ADAL" clId="{B2375485-F690-4E8C-B249-85759FFEE1BE}" dt="2021-05-03T23:02:51.161" v="572" actId="404"/>
        <pc:sldMkLst>
          <pc:docMk/>
          <pc:sldMk cId="1588819839" sldId="1007"/>
        </pc:sldMkLst>
        <pc:spChg chg="mod">
          <ac:chgData name="Huang, Po-kai" userId="be743c7d-0ad3-4a01-a6bb-e19e76bd5877" providerId="ADAL" clId="{B2375485-F690-4E8C-B249-85759FFEE1BE}" dt="2021-05-03T23:02:51.161" v="572" actId="404"/>
          <ac:spMkLst>
            <pc:docMk/>
            <pc:sldMk cId="1588819839" sldId="1007"/>
            <ac:spMk id="3" creationId="{445C81CA-4A95-428E-A5F9-6A3E26614C53}"/>
          </ac:spMkLst>
        </pc:spChg>
      </pc:sldChg>
      <pc:sldChg chg="modSp mod">
        <pc:chgData name="Huang, Po-kai" userId="be743c7d-0ad3-4a01-a6bb-e19e76bd5877" providerId="ADAL" clId="{B2375485-F690-4E8C-B249-85759FFEE1BE}" dt="2021-05-03T23:23:31.353" v="1871" actId="20577"/>
        <pc:sldMkLst>
          <pc:docMk/>
          <pc:sldMk cId="2892515294" sldId="1008"/>
        </pc:sldMkLst>
        <pc:spChg chg="mod">
          <ac:chgData name="Huang, Po-kai" userId="be743c7d-0ad3-4a01-a6bb-e19e76bd5877" providerId="ADAL" clId="{B2375485-F690-4E8C-B249-85759FFEE1BE}" dt="2021-05-03T23:23:31.353" v="1871" actId="20577"/>
          <ac:spMkLst>
            <pc:docMk/>
            <pc:sldMk cId="2892515294" sldId="1008"/>
            <ac:spMk id="3" creationId="{6D19448B-24B6-4A0F-9450-8617E5ABF948}"/>
          </ac:spMkLst>
        </pc:spChg>
      </pc:sldChg>
      <pc:sldChg chg="new del">
        <pc:chgData name="Huang, Po-kai" userId="be743c7d-0ad3-4a01-a6bb-e19e76bd5877" providerId="ADAL" clId="{B2375485-F690-4E8C-B249-85759FFEE1BE}" dt="2021-05-03T23:36:51.966" v="2212" actId="47"/>
        <pc:sldMkLst>
          <pc:docMk/>
          <pc:sldMk cId="3282439010" sldId="1009"/>
        </pc:sldMkLst>
      </pc:sldChg>
      <pc:sldChg chg="modSp add del mod">
        <pc:chgData name="Huang, Po-kai" userId="be743c7d-0ad3-4a01-a6bb-e19e76bd5877" providerId="ADAL" clId="{B2375485-F690-4E8C-B249-85759FFEE1BE}" dt="2021-05-03T23:20:37.479" v="1679" actId="47"/>
        <pc:sldMkLst>
          <pc:docMk/>
          <pc:sldMk cId="1260360618" sldId="1010"/>
        </pc:sldMkLst>
        <pc:spChg chg="mod">
          <ac:chgData name="Huang, Po-kai" userId="be743c7d-0ad3-4a01-a6bb-e19e76bd5877" providerId="ADAL" clId="{B2375485-F690-4E8C-B249-85759FFEE1BE}" dt="2021-05-03T23:00:20.873" v="469" actId="20577"/>
          <ac:spMkLst>
            <pc:docMk/>
            <pc:sldMk cId="1260360618" sldId="1010"/>
            <ac:spMk id="2" creationId="{FA2614FD-3653-45BD-B1B6-2F70FE78AE9D}"/>
          </ac:spMkLst>
        </pc:spChg>
      </pc:sldChg>
      <pc:sldChg chg="addSp delSp modSp new mod delAnim modAnim">
        <pc:chgData name="Huang, Po-kai" userId="be743c7d-0ad3-4a01-a6bb-e19e76bd5877" providerId="ADAL" clId="{B2375485-F690-4E8C-B249-85759FFEE1BE}" dt="2021-05-03T23:17:15.388" v="1536" actId="1035"/>
        <pc:sldMkLst>
          <pc:docMk/>
          <pc:sldMk cId="3139954062" sldId="1011"/>
        </pc:sldMkLst>
        <pc:spChg chg="mod">
          <ac:chgData name="Huang, Po-kai" userId="be743c7d-0ad3-4a01-a6bb-e19e76bd5877" providerId="ADAL" clId="{B2375485-F690-4E8C-B249-85759FFEE1BE}" dt="2021-05-03T23:03:54.820" v="588" actId="20577"/>
          <ac:spMkLst>
            <pc:docMk/>
            <pc:sldMk cId="3139954062" sldId="1011"/>
            <ac:spMk id="2" creationId="{DA722CBB-4F5E-46CF-918B-2FA4B9D2E71E}"/>
          </ac:spMkLst>
        </pc:spChg>
        <pc:spChg chg="mod">
          <ac:chgData name="Huang, Po-kai" userId="be743c7d-0ad3-4a01-a6bb-e19e76bd5877" providerId="ADAL" clId="{B2375485-F690-4E8C-B249-85759FFEE1BE}" dt="2021-05-03T23:07:44.777" v="977" actId="20577"/>
          <ac:spMkLst>
            <pc:docMk/>
            <pc:sldMk cId="3139954062" sldId="1011"/>
            <ac:spMk id="3" creationId="{087A8D94-EFD9-4C8A-874C-BBD6DCFFAC70}"/>
          </ac:spMkLst>
        </pc:spChg>
        <pc:spChg chg="add mod">
          <ac:chgData name="Huang, Po-kai" userId="be743c7d-0ad3-4a01-a6bb-e19e76bd5877" providerId="ADAL" clId="{B2375485-F690-4E8C-B249-85759FFEE1BE}" dt="2021-05-03T23:17:15.388" v="1536" actId="1035"/>
          <ac:spMkLst>
            <pc:docMk/>
            <pc:sldMk cId="3139954062" sldId="1011"/>
            <ac:spMk id="6" creationId="{80F39623-2156-4A00-836A-8CD1EF03A7CC}"/>
          </ac:spMkLst>
        </pc:spChg>
        <pc:spChg chg="add mod">
          <ac:chgData name="Huang, Po-kai" userId="be743c7d-0ad3-4a01-a6bb-e19e76bd5877" providerId="ADAL" clId="{B2375485-F690-4E8C-B249-85759FFEE1BE}" dt="2021-05-03T23:17:15.388" v="1536" actId="1035"/>
          <ac:spMkLst>
            <pc:docMk/>
            <pc:sldMk cId="3139954062" sldId="1011"/>
            <ac:spMk id="7" creationId="{2D9CB46B-CCA9-4ABB-9FD2-A97C57965911}"/>
          </ac:spMkLst>
        </pc:spChg>
        <pc:spChg chg="add mod">
          <ac:chgData name="Huang, Po-kai" userId="be743c7d-0ad3-4a01-a6bb-e19e76bd5877" providerId="ADAL" clId="{B2375485-F690-4E8C-B249-85759FFEE1BE}" dt="2021-05-03T23:16:00.768" v="1508" actId="1036"/>
          <ac:spMkLst>
            <pc:docMk/>
            <pc:sldMk cId="3139954062" sldId="1011"/>
            <ac:spMk id="9" creationId="{01A16306-4EFF-47BC-AD97-328852328A4A}"/>
          </ac:spMkLst>
        </pc:spChg>
        <pc:spChg chg="add del mod">
          <ac:chgData name="Huang, Po-kai" userId="be743c7d-0ad3-4a01-a6bb-e19e76bd5877" providerId="ADAL" clId="{B2375485-F690-4E8C-B249-85759FFEE1BE}" dt="2021-05-03T23:08:35.852" v="1021" actId="478"/>
          <ac:spMkLst>
            <pc:docMk/>
            <pc:sldMk cId="3139954062" sldId="1011"/>
            <ac:spMk id="10" creationId="{8DF7DDC1-FC24-49E3-9327-EEB261CA729C}"/>
          </ac:spMkLst>
        </pc:spChg>
        <pc:spChg chg="add mod">
          <ac:chgData name="Huang, Po-kai" userId="be743c7d-0ad3-4a01-a6bb-e19e76bd5877" providerId="ADAL" clId="{B2375485-F690-4E8C-B249-85759FFEE1BE}" dt="2021-05-03T23:16:00.768" v="1508" actId="1036"/>
          <ac:spMkLst>
            <pc:docMk/>
            <pc:sldMk cId="3139954062" sldId="1011"/>
            <ac:spMk id="12" creationId="{3DFEC4BC-1BC5-4705-89E9-496B25A2E07B}"/>
          </ac:spMkLst>
        </pc:spChg>
        <pc:spChg chg="add del mod">
          <ac:chgData name="Huang, Po-kai" userId="be743c7d-0ad3-4a01-a6bb-e19e76bd5877" providerId="ADAL" clId="{B2375485-F690-4E8C-B249-85759FFEE1BE}" dt="2021-05-03T23:08:31.060" v="1019" actId="478"/>
          <ac:spMkLst>
            <pc:docMk/>
            <pc:sldMk cId="3139954062" sldId="1011"/>
            <ac:spMk id="13" creationId="{B24F6A11-444E-456F-94D0-8B4E4FB7044C}"/>
          </ac:spMkLst>
        </pc:spChg>
        <pc:spChg chg="add del mod">
          <ac:chgData name="Huang, Po-kai" userId="be743c7d-0ad3-4a01-a6bb-e19e76bd5877" providerId="ADAL" clId="{B2375485-F690-4E8C-B249-85759FFEE1BE}" dt="2021-05-03T23:08:32.602" v="1020" actId="478"/>
          <ac:spMkLst>
            <pc:docMk/>
            <pc:sldMk cId="3139954062" sldId="1011"/>
            <ac:spMk id="14" creationId="{3EA2E341-DFB2-4D9D-B493-5F20AB7DB8D5}"/>
          </ac:spMkLst>
        </pc:spChg>
        <pc:cxnChg chg="add del mod">
          <ac:chgData name="Huang, Po-kai" userId="be743c7d-0ad3-4a01-a6bb-e19e76bd5877" providerId="ADAL" clId="{B2375485-F690-4E8C-B249-85759FFEE1BE}" dt="2021-05-03T23:08:35.852" v="1021" actId="478"/>
          <ac:cxnSpMkLst>
            <pc:docMk/>
            <pc:sldMk cId="3139954062" sldId="1011"/>
            <ac:cxnSpMk id="8" creationId="{1EAA7874-633E-4ACD-8A69-0AB75B8A6765}"/>
          </ac:cxnSpMkLst>
        </pc:cxnChg>
        <pc:cxnChg chg="add mod">
          <ac:chgData name="Huang, Po-kai" userId="be743c7d-0ad3-4a01-a6bb-e19e76bd5877" providerId="ADAL" clId="{B2375485-F690-4E8C-B249-85759FFEE1BE}" dt="2021-05-03T23:16:00.768" v="1508" actId="1036"/>
          <ac:cxnSpMkLst>
            <pc:docMk/>
            <pc:sldMk cId="3139954062" sldId="1011"/>
            <ac:cxnSpMk id="11" creationId="{7CC0A67B-94F3-45F5-A1C4-F0220967AEFA}"/>
          </ac:cxnSpMkLst>
        </pc:cxnChg>
        <pc:cxnChg chg="add mod">
          <ac:chgData name="Huang, Po-kai" userId="be743c7d-0ad3-4a01-a6bb-e19e76bd5877" providerId="ADAL" clId="{B2375485-F690-4E8C-B249-85759FFEE1BE}" dt="2021-05-03T23:16:00.768" v="1508" actId="1036"/>
          <ac:cxnSpMkLst>
            <pc:docMk/>
            <pc:sldMk cId="3139954062" sldId="1011"/>
            <ac:cxnSpMk id="15" creationId="{96D73EB3-CC84-4551-A1D9-F20FC91BA628}"/>
          </ac:cxnSpMkLst>
        </pc:cxnChg>
        <pc:cxnChg chg="add mod">
          <ac:chgData name="Huang, Po-kai" userId="be743c7d-0ad3-4a01-a6bb-e19e76bd5877" providerId="ADAL" clId="{B2375485-F690-4E8C-B249-85759FFEE1BE}" dt="2021-05-03T23:16:00.768" v="1508" actId="1036"/>
          <ac:cxnSpMkLst>
            <pc:docMk/>
            <pc:sldMk cId="3139954062" sldId="1011"/>
            <ac:cxnSpMk id="17" creationId="{F53262D3-C749-4072-9017-DEA185E57490}"/>
          </ac:cxnSpMkLst>
        </pc:cxnChg>
      </pc:sldChg>
      <pc:sldChg chg="addSp modSp add mod">
        <pc:chgData name="Huang, Po-kai" userId="be743c7d-0ad3-4a01-a6bb-e19e76bd5877" providerId="ADAL" clId="{B2375485-F690-4E8C-B249-85759FFEE1BE}" dt="2021-05-03T23:17:10.326" v="1532" actId="1035"/>
        <pc:sldMkLst>
          <pc:docMk/>
          <pc:sldMk cId="920848846" sldId="1012"/>
        </pc:sldMkLst>
        <pc:spChg chg="mod">
          <ac:chgData name="Huang, Po-kai" userId="be743c7d-0ad3-4a01-a6bb-e19e76bd5877" providerId="ADAL" clId="{B2375485-F690-4E8C-B249-85759FFEE1BE}" dt="2021-05-03T23:11:17.877" v="1294" actId="20577"/>
          <ac:spMkLst>
            <pc:docMk/>
            <pc:sldMk cId="920848846" sldId="1012"/>
            <ac:spMk id="3" creationId="{087A8D94-EFD9-4C8A-874C-BBD6DCFFAC70}"/>
          </ac:spMkLst>
        </pc:spChg>
        <pc:spChg chg="mod">
          <ac:chgData name="Huang, Po-kai" userId="be743c7d-0ad3-4a01-a6bb-e19e76bd5877" providerId="ADAL" clId="{B2375485-F690-4E8C-B249-85759FFEE1BE}" dt="2021-05-03T23:17:10.326" v="1532" actId="1035"/>
          <ac:spMkLst>
            <pc:docMk/>
            <pc:sldMk cId="920848846" sldId="1012"/>
            <ac:spMk id="6" creationId="{80F39623-2156-4A00-836A-8CD1EF03A7CC}"/>
          </ac:spMkLst>
        </pc:spChg>
        <pc:spChg chg="mod">
          <ac:chgData name="Huang, Po-kai" userId="be743c7d-0ad3-4a01-a6bb-e19e76bd5877" providerId="ADAL" clId="{B2375485-F690-4E8C-B249-85759FFEE1BE}" dt="2021-05-03T23:17:10.326" v="1532" actId="1035"/>
          <ac:spMkLst>
            <pc:docMk/>
            <pc:sldMk cId="920848846" sldId="1012"/>
            <ac:spMk id="7" creationId="{2D9CB46B-CCA9-4ABB-9FD2-A97C57965911}"/>
          </ac:spMkLst>
        </pc:spChg>
        <pc:spChg chg="mod">
          <ac:chgData name="Huang, Po-kai" userId="be743c7d-0ad3-4a01-a6bb-e19e76bd5877" providerId="ADAL" clId="{B2375485-F690-4E8C-B249-85759FFEE1BE}" dt="2021-05-03T23:16:08.108" v="1514" actId="1036"/>
          <ac:spMkLst>
            <pc:docMk/>
            <pc:sldMk cId="920848846" sldId="1012"/>
            <ac:spMk id="9" creationId="{01A16306-4EFF-47BC-AD97-328852328A4A}"/>
          </ac:spMkLst>
        </pc:spChg>
        <pc:spChg chg="mod">
          <ac:chgData name="Huang, Po-kai" userId="be743c7d-0ad3-4a01-a6bb-e19e76bd5877" providerId="ADAL" clId="{B2375485-F690-4E8C-B249-85759FFEE1BE}" dt="2021-05-03T23:16:08.108" v="1514" actId="1036"/>
          <ac:spMkLst>
            <pc:docMk/>
            <pc:sldMk cId="920848846" sldId="1012"/>
            <ac:spMk id="12" creationId="{3DFEC4BC-1BC5-4705-89E9-496B25A2E07B}"/>
          </ac:spMkLst>
        </pc:spChg>
        <pc:spChg chg="add mod">
          <ac:chgData name="Huang, Po-kai" userId="be743c7d-0ad3-4a01-a6bb-e19e76bd5877" providerId="ADAL" clId="{B2375485-F690-4E8C-B249-85759FFEE1BE}" dt="2021-05-03T23:16:08.108" v="1514" actId="1036"/>
          <ac:spMkLst>
            <pc:docMk/>
            <pc:sldMk cId="920848846" sldId="1012"/>
            <ac:spMk id="13" creationId="{18080CFE-3EF1-4C61-B718-4F5987FFEF20}"/>
          </ac:spMkLst>
        </pc:spChg>
        <pc:spChg chg="add mod">
          <ac:chgData name="Huang, Po-kai" userId="be743c7d-0ad3-4a01-a6bb-e19e76bd5877" providerId="ADAL" clId="{B2375485-F690-4E8C-B249-85759FFEE1BE}" dt="2021-05-03T23:16:08.108" v="1514" actId="1036"/>
          <ac:spMkLst>
            <pc:docMk/>
            <pc:sldMk cId="920848846" sldId="1012"/>
            <ac:spMk id="16" creationId="{D93F31BE-84B3-46EC-A79F-EA397BE55B67}"/>
          </ac:spMkLst>
        </pc:spChg>
        <pc:cxnChg chg="mod">
          <ac:chgData name="Huang, Po-kai" userId="be743c7d-0ad3-4a01-a6bb-e19e76bd5877" providerId="ADAL" clId="{B2375485-F690-4E8C-B249-85759FFEE1BE}" dt="2021-05-03T23:16:08.108" v="1514" actId="1036"/>
          <ac:cxnSpMkLst>
            <pc:docMk/>
            <pc:sldMk cId="920848846" sldId="1012"/>
            <ac:cxnSpMk id="11" creationId="{7CC0A67B-94F3-45F5-A1C4-F0220967AEFA}"/>
          </ac:cxnSpMkLst>
        </pc:cxnChg>
        <pc:cxnChg chg="add mod">
          <ac:chgData name="Huang, Po-kai" userId="be743c7d-0ad3-4a01-a6bb-e19e76bd5877" providerId="ADAL" clId="{B2375485-F690-4E8C-B249-85759FFEE1BE}" dt="2021-05-03T23:16:08.108" v="1514" actId="1036"/>
          <ac:cxnSpMkLst>
            <pc:docMk/>
            <pc:sldMk cId="920848846" sldId="1012"/>
            <ac:cxnSpMk id="14" creationId="{E2C3E7CE-EA0A-4474-AEB4-27E87EE34228}"/>
          </ac:cxnSpMkLst>
        </pc:cxnChg>
        <pc:cxnChg chg="mod">
          <ac:chgData name="Huang, Po-kai" userId="be743c7d-0ad3-4a01-a6bb-e19e76bd5877" providerId="ADAL" clId="{B2375485-F690-4E8C-B249-85759FFEE1BE}" dt="2021-05-03T23:16:08.108" v="1514" actId="1036"/>
          <ac:cxnSpMkLst>
            <pc:docMk/>
            <pc:sldMk cId="920848846" sldId="1012"/>
            <ac:cxnSpMk id="15" creationId="{96D73EB3-CC84-4551-A1D9-F20FC91BA628}"/>
          </ac:cxnSpMkLst>
        </pc:cxnChg>
        <pc:cxnChg chg="mod">
          <ac:chgData name="Huang, Po-kai" userId="be743c7d-0ad3-4a01-a6bb-e19e76bd5877" providerId="ADAL" clId="{B2375485-F690-4E8C-B249-85759FFEE1BE}" dt="2021-05-03T23:16:08.108" v="1514" actId="1036"/>
          <ac:cxnSpMkLst>
            <pc:docMk/>
            <pc:sldMk cId="920848846" sldId="1012"/>
            <ac:cxnSpMk id="17" creationId="{F53262D3-C749-4072-9017-DEA185E57490}"/>
          </ac:cxnSpMkLst>
        </pc:cxnChg>
      </pc:sldChg>
      <pc:sldChg chg="addSp delSp modSp add del mod modAnim">
        <pc:chgData name="Huang, Po-kai" userId="be743c7d-0ad3-4a01-a6bb-e19e76bd5877" providerId="ADAL" clId="{B2375485-F690-4E8C-B249-85759FFEE1BE}" dt="2021-05-03T23:20:37.479" v="1679" actId="47"/>
        <pc:sldMkLst>
          <pc:docMk/>
          <pc:sldMk cId="3310065484" sldId="1013"/>
        </pc:sldMkLst>
        <pc:spChg chg="mod">
          <ac:chgData name="Huang, Po-kai" userId="be743c7d-0ad3-4a01-a6bb-e19e76bd5877" providerId="ADAL" clId="{B2375485-F690-4E8C-B249-85759FFEE1BE}" dt="2021-05-03T23:15:17.109" v="1502" actId="20577"/>
          <ac:spMkLst>
            <pc:docMk/>
            <pc:sldMk cId="3310065484" sldId="1013"/>
            <ac:spMk id="3" creationId="{087A8D94-EFD9-4C8A-874C-BBD6DCFFAC70}"/>
          </ac:spMkLst>
        </pc:spChg>
        <pc:spChg chg="add mod">
          <ac:chgData name="Huang, Po-kai" userId="be743c7d-0ad3-4a01-a6bb-e19e76bd5877" providerId="ADAL" clId="{B2375485-F690-4E8C-B249-85759FFEE1BE}" dt="2021-05-03T23:12:16.260" v="1456" actId="20577"/>
          <ac:spMkLst>
            <pc:docMk/>
            <pc:sldMk cId="3310065484" sldId="1013"/>
            <ac:spMk id="18" creationId="{F7FF57A8-FC97-4977-AA04-51292B90921C}"/>
          </ac:spMkLst>
        </pc:spChg>
        <pc:spChg chg="add del mod">
          <ac:chgData name="Huang, Po-kai" userId="be743c7d-0ad3-4a01-a6bb-e19e76bd5877" providerId="ADAL" clId="{B2375485-F690-4E8C-B249-85759FFEE1BE}" dt="2021-05-03T23:14:16.431" v="1463" actId="478"/>
          <ac:spMkLst>
            <pc:docMk/>
            <pc:sldMk cId="3310065484" sldId="1013"/>
            <ac:spMk id="22" creationId="{2A693613-090B-4B44-898B-9C625AB5C37E}"/>
          </ac:spMkLst>
        </pc:spChg>
        <pc:spChg chg="add del mod">
          <ac:chgData name="Huang, Po-kai" userId="be743c7d-0ad3-4a01-a6bb-e19e76bd5877" providerId="ADAL" clId="{B2375485-F690-4E8C-B249-85759FFEE1BE}" dt="2021-05-03T23:14:16.431" v="1463" actId="478"/>
          <ac:spMkLst>
            <pc:docMk/>
            <pc:sldMk cId="3310065484" sldId="1013"/>
            <ac:spMk id="23" creationId="{ACACF89A-924D-41A0-87B3-5F842F7CCF13}"/>
          </ac:spMkLst>
        </pc:spChg>
        <pc:spChg chg="add del mod">
          <ac:chgData name="Huang, Po-kai" userId="be743c7d-0ad3-4a01-a6bb-e19e76bd5877" providerId="ADAL" clId="{B2375485-F690-4E8C-B249-85759FFEE1BE}" dt="2021-05-03T23:14:36.035" v="1466" actId="478"/>
          <ac:spMkLst>
            <pc:docMk/>
            <pc:sldMk cId="3310065484" sldId="1013"/>
            <ac:spMk id="24" creationId="{3A6C0B66-27C3-40CD-BD18-11F6A588B27B}"/>
          </ac:spMkLst>
        </pc:spChg>
        <pc:spChg chg="add mod">
          <ac:chgData name="Huang, Po-kai" userId="be743c7d-0ad3-4a01-a6bb-e19e76bd5877" providerId="ADAL" clId="{B2375485-F690-4E8C-B249-85759FFEE1BE}" dt="2021-05-03T23:14:51.445" v="1498" actId="1036"/>
          <ac:spMkLst>
            <pc:docMk/>
            <pc:sldMk cId="3310065484" sldId="1013"/>
            <ac:spMk id="26" creationId="{F3DB0982-D2E4-47D2-B78F-EB176A1F6275}"/>
          </ac:spMkLst>
        </pc:spChg>
        <pc:spChg chg="add mod">
          <ac:chgData name="Huang, Po-kai" userId="be743c7d-0ad3-4a01-a6bb-e19e76bd5877" providerId="ADAL" clId="{B2375485-F690-4E8C-B249-85759FFEE1BE}" dt="2021-05-03T23:14:51.445" v="1498" actId="1036"/>
          <ac:spMkLst>
            <pc:docMk/>
            <pc:sldMk cId="3310065484" sldId="1013"/>
            <ac:spMk id="27" creationId="{EE3614B6-383F-4290-AC5D-7DD98D36F8B8}"/>
          </ac:spMkLst>
        </pc:spChg>
        <pc:cxnChg chg="mod">
          <ac:chgData name="Huang, Po-kai" userId="be743c7d-0ad3-4a01-a6bb-e19e76bd5877" providerId="ADAL" clId="{B2375485-F690-4E8C-B249-85759FFEE1BE}" dt="2021-05-03T23:13:12.066" v="1459" actId="14100"/>
          <ac:cxnSpMkLst>
            <pc:docMk/>
            <pc:sldMk cId="3310065484" sldId="1013"/>
            <ac:cxnSpMk id="15" creationId="{96D73EB3-CC84-4551-A1D9-F20FC91BA628}"/>
          </ac:cxnSpMkLst>
        </pc:cxnChg>
        <pc:cxnChg chg="mod">
          <ac:chgData name="Huang, Po-kai" userId="be743c7d-0ad3-4a01-a6bb-e19e76bd5877" providerId="ADAL" clId="{B2375485-F690-4E8C-B249-85759FFEE1BE}" dt="2021-05-03T23:13:15.599" v="1460" actId="14100"/>
          <ac:cxnSpMkLst>
            <pc:docMk/>
            <pc:sldMk cId="3310065484" sldId="1013"/>
            <ac:cxnSpMk id="17" creationId="{F53262D3-C749-4072-9017-DEA185E57490}"/>
          </ac:cxnSpMkLst>
        </pc:cxnChg>
        <pc:cxnChg chg="add del mod">
          <ac:chgData name="Huang, Po-kai" userId="be743c7d-0ad3-4a01-a6bb-e19e76bd5877" providerId="ADAL" clId="{B2375485-F690-4E8C-B249-85759FFEE1BE}" dt="2021-05-03T23:14:16.431" v="1463" actId="478"/>
          <ac:cxnSpMkLst>
            <pc:docMk/>
            <pc:sldMk cId="3310065484" sldId="1013"/>
            <ac:cxnSpMk id="20" creationId="{F00D2C79-57E3-42E1-9F7F-2269621FB54A}"/>
          </ac:cxnSpMkLst>
        </pc:cxnChg>
        <pc:cxnChg chg="add del mod">
          <ac:chgData name="Huang, Po-kai" userId="be743c7d-0ad3-4a01-a6bb-e19e76bd5877" providerId="ADAL" clId="{B2375485-F690-4E8C-B249-85759FFEE1BE}" dt="2021-05-03T23:14:16.431" v="1463" actId="478"/>
          <ac:cxnSpMkLst>
            <pc:docMk/>
            <pc:sldMk cId="3310065484" sldId="1013"/>
            <ac:cxnSpMk id="21" creationId="{0B498558-5922-4977-AFC7-D1F5E3B2F730}"/>
          </ac:cxnSpMkLst>
        </pc:cxnChg>
        <pc:cxnChg chg="add mod">
          <ac:chgData name="Huang, Po-kai" userId="be743c7d-0ad3-4a01-a6bb-e19e76bd5877" providerId="ADAL" clId="{B2375485-F690-4E8C-B249-85759FFEE1BE}" dt="2021-05-03T23:15:10.434" v="1500" actId="1038"/>
          <ac:cxnSpMkLst>
            <pc:docMk/>
            <pc:sldMk cId="3310065484" sldId="1013"/>
            <ac:cxnSpMk id="25" creationId="{EBB957FB-27D9-4705-8ED4-B96043DC63A7}"/>
          </ac:cxnSpMkLst>
        </pc:cxnChg>
        <pc:cxnChg chg="add mod">
          <ac:chgData name="Huang, Po-kai" userId="be743c7d-0ad3-4a01-a6bb-e19e76bd5877" providerId="ADAL" clId="{B2375485-F690-4E8C-B249-85759FFEE1BE}" dt="2021-05-03T23:14:51.445" v="1498" actId="1036"/>
          <ac:cxnSpMkLst>
            <pc:docMk/>
            <pc:sldMk cId="3310065484" sldId="1013"/>
            <ac:cxnSpMk id="28" creationId="{94298BBE-8FE2-4269-8546-85651E79FA91}"/>
          </ac:cxnSpMkLst>
        </pc:cxnChg>
      </pc:sldChg>
      <pc:sldChg chg="addSp delSp modSp new mod delAnim modAnim">
        <pc:chgData name="Huang, Po-kai" userId="be743c7d-0ad3-4a01-a6bb-e19e76bd5877" providerId="ADAL" clId="{B2375485-F690-4E8C-B249-85759FFEE1BE}" dt="2021-05-03T23:19:22.106" v="1663" actId="478"/>
        <pc:sldMkLst>
          <pc:docMk/>
          <pc:sldMk cId="4096326633" sldId="1014"/>
        </pc:sldMkLst>
        <pc:spChg chg="mod">
          <ac:chgData name="Huang, Po-kai" userId="be743c7d-0ad3-4a01-a6bb-e19e76bd5877" providerId="ADAL" clId="{B2375485-F690-4E8C-B249-85759FFEE1BE}" dt="2021-05-03T23:17:46.293" v="1539"/>
          <ac:spMkLst>
            <pc:docMk/>
            <pc:sldMk cId="4096326633" sldId="1014"/>
            <ac:spMk id="2" creationId="{47352B74-83E2-415F-B741-59DE564FB41A}"/>
          </ac:spMkLst>
        </pc:spChg>
        <pc:spChg chg="mod">
          <ac:chgData name="Huang, Po-kai" userId="be743c7d-0ad3-4a01-a6bb-e19e76bd5877" providerId="ADAL" clId="{B2375485-F690-4E8C-B249-85759FFEE1BE}" dt="2021-05-03T23:17:34.984" v="1538" actId="108"/>
          <ac:spMkLst>
            <pc:docMk/>
            <pc:sldMk cId="4096326633" sldId="1014"/>
            <ac:spMk id="3" creationId="{83B4D61F-DE8D-46DD-BA11-14E07FCFED85}"/>
          </ac:spMkLst>
        </pc:spChg>
        <pc:spChg chg="add mod">
          <ac:chgData name="Huang, Po-kai" userId="be743c7d-0ad3-4a01-a6bb-e19e76bd5877" providerId="ADAL" clId="{B2375485-F690-4E8C-B249-85759FFEE1BE}" dt="2021-05-03T23:17:04.392" v="1528" actId="1035"/>
          <ac:spMkLst>
            <pc:docMk/>
            <pc:sldMk cId="4096326633" sldId="1014"/>
            <ac:spMk id="6" creationId="{D0F6BF56-48AC-4844-9FDD-34741409408F}"/>
          </ac:spMkLst>
        </pc:spChg>
        <pc:spChg chg="add mod">
          <ac:chgData name="Huang, Po-kai" userId="be743c7d-0ad3-4a01-a6bb-e19e76bd5877" providerId="ADAL" clId="{B2375485-F690-4E8C-B249-85759FFEE1BE}" dt="2021-05-03T23:17:04.392" v="1528" actId="1035"/>
          <ac:spMkLst>
            <pc:docMk/>
            <pc:sldMk cId="4096326633" sldId="1014"/>
            <ac:spMk id="7" creationId="{0FE0814E-A074-4ACA-A68E-CC4DEAB10957}"/>
          </ac:spMkLst>
        </pc:spChg>
        <pc:spChg chg="add mod">
          <ac:chgData name="Huang, Po-kai" userId="be743c7d-0ad3-4a01-a6bb-e19e76bd5877" providerId="ADAL" clId="{B2375485-F690-4E8C-B249-85759FFEE1BE}" dt="2021-05-03T23:16:33.781" v="1516"/>
          <ac:spMkLst>
            <pc:docMk/>
            <pc:sldMk cId="4096326633" sldId="1014"/>
            <ac:spMk id="8" creationId="{5C42DD5A-1149-4E9E-93B1-CE2BEE987199}"/>
          </ac:spMkLst>
        </pc:spChg>
        <pc:spChg chg="add mod">
          <ac:chgData name="Huang, Po-kai" userId="be743c7d-0ad3-4a01-a6bb-e19e76bd5877" providerId="ADAL" clId="{B2375485-F690-4E8C-B249-85759FFEE1BE}" dt="2021-05-03T23:16:33.781" v="1516"/>
          <ac:spMkLst>
            <pc:docMk/>
            <pc:sldMk cId="4096326633" sldId="1014"/>
            <ac:spMk id="10" creationId="{04FDE644-DC14-4213-B61D-7DA4A295EEDF}"/>
          </ac:spMkLst>
        </pc:spChg>
        <pc:spChg chg="add mod">
          <ac:chgData name="Huang, Po-kai" userId="be743c7d-0ad3-4a01-a6bb-e19e76bd5877" providerId="ADAL" clId="{B2375485-F690-4E8C-B249-85759FFEE1BE}" dt="2021-05-03T23:16:33.781" v="1516"/>
          <ac:spMkLst>
            <pc:docMk/>
            <pc:sldMk cId="4096326633" sldId="1014"/>
            <ac:spMk id="13" creationId="{1CDE3574-11FC-4375-B4C4-14BBD9F950D2}"/>
          </ac:spMkLst>
        </pc:spChg>
        <pc:spChg chg="add mod">
          <ac:chgData name="Huang, Po-kai" userId="be743c7d-0ad3-4a01-a6bb-e19e76bd5877" providerId="ADAL" clId="{B2375485-F690-4E8C-B249-85759FFEE1BE}" dt="2021-05-03T23:16:33.781" v="1516"/>
          <ac:spMkLst>
            <pc:docMk/>
            <pc:sldMk cId="4096326633" sldId="1014"/>
            <ac:spMk id="15" creationId="{18AEC97E-2A0A-4BB5-B486-F990459700C7}"/>
          </ac:spMkLst>
        </pc:spChg>
        <pc:spChg chg="add mod">
          <ac:chgData name="Huang, Po-kai" userId="be743c7d-0ad3-4a01-a6bb-e19e76bd5877" providerId="ADAL" clId="{B2375485-F690-4E8C-B249-85759FFEE1BE}" dt="2021-05-03T23:16:42.191" v="1523" actId="1036"/>
          <ac:spMkLst>
            <pc:docMk/>
            <pc:sldMk cId="4096326633" sldId="1014"/>
            <ac:spMk id="16" creationId="{D85001A8-2B95-4F6D-8EC2-2B90CDAAFB2B}"/>
          </ac:spMkLst>
        </pc:spChg>
        <pc:spChg chg="add del mod">
          <ac:chgData name="Huang, Po-kai" userId="be743c7d-0ad3-4a01-a6bb-e19e76bd5877" providerId="ADAL" clId="{B2375485-F690-4E8C-B249-85759FFEE1BE}" dt="2021-05-03T23:19:22.106" v="1663" actId="478"/>
          <ac:spMkLst>
            <pc:docMk/>
            <pc:sldMk cId="4096326633" sldId="1014"/>
            <ac:spMk id="18" creationId="{9D134F28-F579-4EAC-8897-CA43631E2EAC}"/>
          </ac:spMkLst>
        </pc:spChg>
        <pc:spChg chg="add del mod">
          <ac:chgData name="Huang, Po-kai" userId="be743c7d-0ad3-4a01-a6bb-e19e76bd5877" providerId="ADAL" clId="{B2375485-F690-4E8C-B249-85759FFEE1BE}" dt="2021-05-03T23:19:22.106" v="1663" actId="478"/>
          <ac:spMkLst>
            <pc:docMk/>
            <pc:sldMk cId="4096326633" sldId="1014"/>
            <ac:spMk id="19" creationId="{06E486C7-C7F0-40FB-BD2E-A51AB79F06BE}"/>
          </ac:spMkLst>
        </pc:spChg>
        <pc:cxnChg chg="add mod">
          <ac:chgData name="Huang, Po-kai" userId="be743c7d-0ad3-4a01-a6bb-e19e76bd5877" providerId="ADAL" clId="{B2375485-F690-4E8C-B249-85759FFEE1BE}" dt="2021-05-03T23:16:33.781" v="1516"/>
          <ac:cxnSpMkLst>
            <pc:docMk/>
            <pc:sldMk cId="4096326633" sldId="1014"/>
            <ac:cxnSpMk id="9" creationId="{1AC1DFC3-3BD4-4977-B66B-915CACF6EFCE}"/>
          </ac:cxnSpMkLst>
        </pc:cxnChg>
        <pc:cxnChg chg="add mod">
          <ac:chgData name="Huang, Po-kai" userId="be743c7d-0ad3-4a01-a6bb-e19e76bd5877" providerId="ADAL" clId="{B2375485-F690-4E8C-B249-85759FFEE1BE}" dt="2021-05-03T23:16:33.781" v="1516"/>
          <ac:cxnSpMkLst>
            <pc:docMk/>
            <pc:sldMk cId="4096326633" sldId="1014"/>
            <ac:cxnSpMk id="11" creationId="{59F05CE1-1E8F-489C-8CDA-F87CE810C04B}"/>
          </ac:cxnSpMkLst>
        </pc:cxnChg>
        <pc:cxnChg chg="add mod">
          <ac:chgData name="Huang, Po-kai" userId="be743c7d-0ad3-4a01-a6bb-e19e76bd5877" providerId="ADAL" clId="{B2375485-F690-4E8C-B249-85759FFEE1BE}" dt="2021-05-03T23:16:33.781" v="1516"/>
          <ac:cxnSpMkLst>
            <pc:docMk/>
            <pc:sldMk cId="4096326633" sldId="1014"/>
            <ac:cxnSpMk id="12" creationId="{4AA0E02E-DD9B-47E4-84C0-E9F72B69B811}"/>
          </ac:cxnSpMkLst>
        </pc:cxnChg>
        <pc:cxnChg chg="add mod">
          <ac:chgData name="Huang, Po-kai" userId="be743c7d-0ad3-4a01-a6bb-e19e76bd5877" providerId="ADAL" clId="{B2375485-F690-4E8C-B249-85759FFEE1BE}" dt="2021-05-03T23:16:33.781" v="1516"/>
          <ac:cxnSpMkLst>
            <pc:docMk/>
            <pc:sldMk cId="4096326633" sldId="1014"/>
            <ac:cxnSpMk id="14" creationId="{C2E8C40A-5178-447B-96A8-D19217ACB8CB}"/>
          </ac:cxnSpMkLst>
        </pc:cxnChg>
        <pc:cxnChg chg="add del mod">
          <ac:chgData name="Huang, Po-kai" userId="be743c7d-0ad3-4a01-a6bb-e19e76bd5877" providerId="ADAL" clId="{B2375485-F690-4E8C-B249-85759FFEE1BE}" dt="2021-05-03T23:19:22.106" v="1663" actId="478"/>
          <ac:cxnSpMkLst>
            <pc:docMk/>
            <pc:sldMk cId="4096326633" sldId="1014"/>
            <ac:cxnSpMk id="17" creationId="{0401DF19-6645-4666-A836-F576BC88F308}"/>
          </ac:cxnSpMkLst>
        </pc:cxnChg>
        <pc:cxnChg chg="add del mod">
          <ac:chgData name="Huang, Po-kai" userId="be743c7d-0ad3-4a01-a6bb-e19e76bd5877" providerId="ADAL" clId="{B2375485-F690-4E8C-B249-85759FFEE1BE}" dt="2021-05-03T23:19:22.106" v="1663" actId="478"/>
          <ac:cxnSpMkLst>
            <pc:docMk/>
            <pc:sldMk cId="4096326633" sldId="1014"/>
            <ac:cxnSpMk id="20" creationId="{6FAA529C-ED7E-4446-BC61-A2F0405B34A0}"/>
          </ac:cxnSpMkLst>
        </pc:cxnChg>
      </pc:sldChg>
      <pc:sldChg chg="modSp add mod">
        <pc:chgData name="Huang, Po-kai" userId="be743c7d-0ad3-4a01-a6bb-e19e76bd5877" providerId="ADAL" clId="{B2375485-F690-4E8C-B249-85759FFEE1BE}" dt="2021-05-03T23:21:00.362" v="1687" actId="20577"/>
        <pc:sldMkLst>
          <pc:docMk/>
          <pc:sldMk cId="3964907625" sldId="1015"/>
        </pc:sldMkLst>
        <pc:spChg chg="mod">
          <ac:chgData name="Huang, Po-kai" userId="be743c7d-0ad3-4a01-a6bb-e19e76bd5877" providerId="ADAL" clId="{B2375485-F690-4E8C-B249-85759FFEE1BE}" dt="2021-05-03T23:21:00.362" v="1687" actId="20577"/>
          <ac:spMkLst>
            <pc:docMk/>
            <pc:sldMk cId="3964907625" sldId="1015"/>
            <ac:spMk id="3" creationId="{83B4D61F-DE8D-46DD-BA11-14E07FCFED85}"/>
          </ac:spMkLst>
        </pc:spChg>
      </pc:sldChg>
      <pc:sldChg chg="modSp new mod">
        <pc:chgData name="Huang, Po-kai" userId="be743c7d-0ad3-4a01-a6bb-e19e76bd5877" providerId="ADAL" clId="{B2375485-F690-4E8C-B249-85759FFEE1BE}" dt="2021-05-03T23:46:53.470" v="3209" actId="20577"/>
        <pc:sldMkLst>
          <pc:docMk/>
          <pc:sldMk cId="2769909081" sldId="1016"/>
        </pc:sldMkLst>
        <pc:spChg chg="mod">
          <ac:chgData name="Huang, Po-kai" userId="be743c7d-0ad3-4a01-a6bb-e19e76bd5877" providerId="ADAL" clId="{B2375485-F690-4E8C-B249-85759FFEE1BE}" dt="2021-05-03T23:37:00.424" v="2229" actId="20577"/>
          <ac:spMkLst>
            <pc:docMk/>
            <pc:sldMk cId="2769909081" sldId="1016"/>
            <ac:spMk id="2" creationId="{3F237949-3ACB-4F96-935E-B89D83BDF0C4}"/>
          </ac:spMkLst>
        </pc:spChg>
        <pc:spChg chg="mod">
          <ac:chgData name="Huang, Po-kai" userId="be743c7d-0ad3-4a01-a6bb-e19e76bd5877" providerId="ADAL" clId="{B2375485-F690-4E8C-B249-85759FFEE1BE}" dt="2021-05-03T23:46:53.470" v="3209" actId="20577"/>
          <ac:spMkLst>
            <pc:docMk/>
            <pc:sldMk cId="2769909081" sldId="1016"/>
            <ac:spMk id="3" creationId="{3D73F082-F564-4DA9-936E-83F4166727C4}"/>
          </ac:spMkLst>
        </pc:spChg>
      </pc:sldChg>
    </pc:docChg>
  </pc:docChgLst>
  <pc:docChgLst>
    <pc:chgData name="Huang, Po-kai" userId="be743c7d-0ad3-4a01-a6bb-e19e76bd5877" providerId="ADAL" clId="{DADB9DCE-BE06-4EA8-A055-BFA910EBFCAF}"/>
    <pc:docChg chg="custSel modSld modMainMaster">
      <pc:chgData name="Huang, Po-kai" userId="be743c7d-0ad3-4a01-a6bb-e19e76bd5877" providerId="ADAL" clId="{DADB9DCE-BE06-4EA8-A055-BFA910EBFCAF}" dt="2022-01-21T20:31:34.387" v="364" actId="20577"/>
      <pc:docMkLst>
        <pc:docMk/>
      </pc:docMkLst>
      <pc:sldChg chg="modSp mod">
        <pc:chgData name="Huang, Po-kai" userId="be743c7d-0ad3-4a01-a6bb-e19e76bd5877" providerId="ADAL" clId="{DADB9DCE-BE06-4EA8-A055-BFA910EBFCAF}" dt="2022-01-21T17:35:34.208" v="254"/>
        <pc:sldMkLst>
          <pc:docMk/>
          <pc:sldMk cId="3964907625" sldId="1015"/>
        </pc:sldMkLst>
        <pc:spChg chg="mod">
          <ac:chgData name="Huang, Po-kai" userId="be743c7d-0ad3-4a01-a6bb-e19e76bd5877" providerId="ADAL" clId="{DADB9DCE-BE06-4EA8-A055-BFA910EBFCAF}" dt="2022-01-21T17:35:34.208" v="254"/>
          <ac:spMkLst>
            <pc:docMk/>
            <pc:sldMk cId="3964907625" sldId="1015"/>
            <ac:spMk id="2" creationId="{47352B74-83E2-415F-B741-59DE564FB41A}"/>
          </ac:spMkLst>
        </pc:spChg>
      </pc:sldChg>
      <pc:sldChg chg="modSp mod">
        <pc:chgData name="Huang, Po-kai" userId="be743c7d-0ad3-4a01-a6bb-e19e76bd5877" providerId="ADAL" clId="{DADB9DCE-BE06-4EA8-A055-BFA910EBFCAF}" dt="2022-01-20T21:02:35.467" v="158" actId="20577"/>
        <pc:sldMkLst>
          <pc:docMk/>
          <pc:sldMk cId="1912253308" sldId="1018"/>
        </pc:sldMkLst>
        <pc:spChg chg="mod">
          <ac:chgData name="Huang, Po-kai" userId="be743c7d-0ad3-4a01-a6bb-e19e76bd5877" providerId="ADAL" clId="{DADB9DCE-BE06-4EA8-A055-BFA910EBFCAF}" dt="2022-01-20T21:02:35.467" v="158" actId="20577"/>
          <ac:spMkLst>
            <pc:docMk/>
            <pc:sldMk cId="1912253308" sldId="1018"/>
            <ac:spMk id="3" creationId="{4A77491E-8523-47B3-914B-08E8425B99FD}"/>
          </ac:spMkLst>
        </pc:spChg>
      </pc:sldChg>
      <pc:sldChg chg="modSp mod">
        <pc:chgData name="Huang, Po-kai" userId="be743c7d-0ad3-4a01-a6bb-e19e76bd5877" providerId="ADAL" clId="{DADB9DCE-BE06-4EA8-A055-BFA910EBFCAF}" dt="2022-01-21T20:28:27.002" v="350" actId="20577"/>
        <pc:sldMkLst>
          <pc:docMk/>
          <pc:sldMk cId="2964243044" sldId="1020"/>
        </pc:sldMkLst>
        <pc:spChg chg="mod">
          <ac:chgData name="Huang, Po-kai" userId="be743c7d-0ad3-4a01-a6bb-e19e76bd5877" providerId="ADAL" clId="{DADB9DCE-BE06-4EA8-A055-BFA910EBFCAF}" dt="2022-01-21T20:28:27.002" v="350" actId="20577"/>
          <ac:spMkLst>
            <pc:docMk/>
            <pc:sldMk cId="2964243044" sldId="1020"/>
            <ac:spMk id="3" creationId="{307F0365-36DF-4084-BBCE-084099AF9644}"/>
          </ac:spMkLst>
        </pc:spChg>
      </pc:sldChg>
      <pc:sldChg chg="modSp mod">
        <pc:chgData name="Huang, Po-kai" userId="be743c7d-0ad3-4a01-a6bb-e19e76bd5877" providerId="ADAL" clId="{DADB9DCE-BE06-4EA8-A055-BFA910EBFCAF}" dt="2022-01-21T20:30:25.325" v="359"/>
        <pc:sldMkLst>
          <pc:docMk/>
          <pc:sldMk cId="3352680087" sldId="1021"/>
        </pc:sldMkLst>
        <pc:spChg chg="mod">
          <ac:chgData name="Huang, Po-kai" userId="be743c7d-0ad3-4a01-a6bb-e19e76bd5877" providerId="ADAL" clId="{DADB9DCE-BE06-4EA8-A055-BFA910EBFCAF}" dt="2022-01-21T20:30:25.325" v="359"/>
          <ac:spMkLst>
            <pc:docMk/>
            <pc:sldMk cId="3352680087" sldId="1021"/>
            <ac:spMk id="3" creationId="{FAFC47AC-1A5D-4D8A-8E8D-20C7A7DC6D54}"/>
          </ac:spMkLst>
        </pc:spChg>
      </pc:sldChg>
      <pc:sldChg chg="modSp mod">
        <pc:chgData name="Huang, Po-kai" userId="be743c7d-0ad3-4a01-a6bb-e19e76bd5877" providerId="ADAL" clId="{DADB9DCE-BE06-4EA8-A055-BFA910EBFCAF}" dt="2022-01-21T20:31:34.387" v="364" actId="20577"/>
        <pc:sldMkLst>
          <pc:docMk/>
          <pc:sldMk cId="3894122084" sldId="1022"/>
        </pc:sldMkLst>
        <pc:graphicFrameChg chg="mod modGraphic">
          <ac:chgData name="Huang, Po-kai" userId="be743c7d-0ad3-4a01-a6bb-e19e76bd5877" providerId="ADAL" clId="{DADB9DCE-BE06-4EA8-A055-BFA910EBFCAF}" dt="2022-01-21T20:31:34.387" v="364" actId="20577"/>
          <ac:graphicFrameMkLst>
            <pc:docMk/>
            <pc:sldMk cId="3894122084" sldId="1022"/>
            <ac:graphicFrameMk id="6" creationId="{935BCDBD-911A-4C57-8E05-D1BA12B02C62}"/>
          </ac:graphicFrameMkLst>
        </pc:graphicFrameChg>
      </pc:sldChg>
      <pc:sldMasterChg chg="modSp mod">
        <pc:chgData name="Huang, Po-kai" userId="be743c7d-0ad3-4a01-a6bb-e19e76bd5877" providerId="ADAL" clId="{DADB9DCE-BE06-4EA8-A055-BFA910EBFCAF}" dt="2022-01-21T17:39:21.980" v="312" actId="20577"/>
        <pc:sldMasterMkLst>
          <pc:docMk/>
          <pc:sldMasterMk cId="0" sldId="2147483648"/>
        </pc:sldMasterMkLst>
        <pc:spChg chg="mod">
          <ac:chgData name="Huang, Po-kai" userId="be743c7d-0ad3-4a01-a6bb-e19e76bd5877" providerId="ADAL" clId="{DADB9DCE-BE06-4EA8-A055-BFA910EBFCAF}" dt="2022-01-21T17:39:21.980" v="312" actId="20577"/>
          <ac:spMkLst>
            <pc:docMk/>
            <pc:sldMasterMk cId="0" sldId="2147483648"/>
            <ac:spMk id="1031" creationId="{F47EBAF5-52AC-49CF-A3FD-31E596F2D8C6}"/>
          </ac:spMkLst>
        </pc:spChg>
      </pc:sldMasterChg>
    </pc:docChg>
  </pc:docChgLst>
  <pc:docChgLst>
    <pc:chgData name="Huang, Po-kai" userId="be743c7d-0ad3-4a01-a6bb-e19e76bd5877" providerId="ADAL" clId="{B1A21C57-0143-4006-A8C4-FA73C1420AF9}"/>
    <pc:docChg chg="modSld modMainMaster">
      <pc:chgData name="Huang, Po-kai" userId="be743c7d-0ad3-4a01-a6bb-e19e76bd5877" providerId="ADAL" clId="{B1A21C57-0143-4006-A8C4-FA73C1420AF9}" dt="2021-01-05T00:39:34.740" v="26" actId="20577"/>
      <pc:docMkLst>
        <pc:docMk/>
      </pc:docMkLst>
      <pc:sldChg chg="modSp">
        <pc:chgData name="Huang, Po-kai" userId="be743c7d-0ad3-4a01-a6bb-e19e76bd5877" providerId="ADAL" clId="{B1A21C57-0143-4006-A8C4-FA73C1420AF9}" dt="2021-01-05T00:39:34.740" v="26" actId="20577"/>
        <pc:sldMkLst>
          <pc:docMk/>
          <pc:sldMk cId="3978039432" sldId="1020"/>
        </pc:sldMkLst>
        <pc:spChg chg="mod">
          <ac:chgData name="Huang, Po-kai" userId="be743c7d-0ad3-4a01-a6bb-e19e76bd5877" providerId="ADAL" clId="{B1A21C57-0143-4006-A8C4-FA73C1420AF9}" dt="2021-01-05T00:39:34.740" v="26" actId="20577"/>
          <ac:spMkLst>
            <pc:docMk/>
            <pc:sldMk cId="3978039432" sldId="1020"/>
            <ac:spMk id="3" creationId="{0223734F-0F36-44B3-B001-E3FC4D5E7D0F}"/>
          </ac:spMkLst>
        </pc:spChg>
      </pc:sldChg>
      <pc:sldMasterChg chg="modSp">
        <pc:chgData name="Huang, Po-kai" userId="be743c7d-0ad3-4a01-a6bb-e19e76bd5877" providerId="ADAL" clId="{B1A21C57-0143-4006-A8C4-FA73C1420AF9}" dt="2021-01-04T20:24:52.496" v="1" actId="20577"/>
        <pc:sldMasterMkLst>
          <pc:docMk/>
          <pc:sldMasterMk cId="0" sldId="2147483648"/>
        </pc:sldMasterMkLst>
        <pc:spChg chg="mod">
          <ac:chgData name="Huang, Po-kai" userId="be743c7d-0ad3-4a01-a6bb-e19e76bd5877" providerId="ADAL" clId="{B1A21C57-0143-4006-A8C4-FA73C1420AF9}" dt="2021-01-04T20:24:52.496" v="1" actId="20577"/>
          <ac:spMkLst>
            <pc:docMk/>
            <pc:sldMasterMk cId="0" sldId="2147483648"/>
            <ac:spMk id="1031" creationId="{F47EBAF5-52AC-49CF-A3FD-31E596F2D8C6}"/>
          </ac:spMkLst>
        </pc:spChg>
      </pc:sldMasterChg>
    </pc:docChg>
  </pc:docChgLst>
  <pc:docChgLst>
    <pc:chgData name="Huang, Po-kai" userId="be743c7d-0ad3-4a01-a6bb-e19e76bd5877" providerId="ADAL" clId="{7C92F303-DCB5-43FA-BCF3-159BD3D5871A}"/>
    <pc:docChg chg="undo custSel addSld delSld modSld modMainMaster">
      <pc:chgData name="Huang, Po-kai" userId="be743c7d-0ad3-4a01-a6bb-e19e76bd5877" providerId="ADAL" clId="{7C92F303-DCB5-43FA-BCF3-159BD3D5871A}" dt="2022-01-19T16:11:55.310" v="1377" actId="20577"/>
      <pc:docMkLst>
        <pc:docMk/>
      </pc:docMkLst>
      <pc:sldChg chg="modSp mod">
        <pc:chgData name="Huang, Po-kai" userId="be743c7d-0ad3-4a01-a6bb-e19e76bd5877" providerId="ADAL" clId="{7C92F303-DCB5-43FA-BCF3-159BD3D5871A}" dt="2022-01-19T16:11:55.310" v="1377" actId="20577"/>
        <pc:sldMkLst>
          <pc:docMk/>
          <pc:sldMk cId="0" sldId="331"/>
        </pc:sldMkLst>
        <pc:spChg chg="mod">
          <ac:chgData name="Huang, Po-kai" userId="be743c7d-0ad3-4a01-a6bb-e19e76bd5877" providerId="ADAL" clId="{7C92F303-DCB5-43FA-BCF3-159BD3D5871A}" dt="2022-01-18T15:46:26.806" v="204" actId="20577"/>
          <ac:spMkLst>
            <pc:docMk/>
            <pc:sldMk cId="0" sldId="331"/>
            <ac:spMk id="15366" creationId="{AAB4AADD-B9F4-45B4-B9D2-5B5E3506EF55}"/>
          </ac:spMkLst>
        </pc:spChg>
        <pc:graphicFrameChg chg="mod modGraphic">
          <ac:chgData name="Huang, Po-kai" userId="be743c7d-0ad3-4a01-a6bb-e19e76bd5877" providerId="ADAL" clId="{7C92F303-DCB5-43FA-BCF3-159BD3D5871A}" dt="2022-01-19T16:11:55.310" v="1377" actId="20577"/>
          <ac:graphicFrameMkLst>
            <pc:docMk/>
            <pc:sldMk cId="0" sldId="331"/>
            <ac:graphicFrameMk id="9" creationId="{1EEAD0EE-0DFD-4F81-B0C3-618EF9CBFB8C}"/>
          </ac:graphicFrameMkLst>
        </pc:graphicFrameChg>
      </pc:sldChg>
      <pc:sldChg chg="modSp add mod">
        <pc:chgData name="Huang, Po-kai" userId="be743c7d-0ad3-4a01-a6bb-e19e76bd5877" providerId="ADAL" clId="{7C92F303-DCB5-43FA-BCF3-159BD3D5871A}" dt="2022-01-15T18:47:14.282" v="95" actId="20577"/>
        <pc:sldMkLst>
          <pc:docMk/>
          <pc:sldMk cId="3964907625" sldId="1015"/>
        </pc:sldMkLst>
        <pc:spChg chg="mod">
          <ac:chgData name="Huang, Po-kai" userId="be743c7d-0ad3-4a01-a6bb-e19e76bd5877" providerId="ADAL" clId="{7C92F303-DCB5-43FA-BCF3-159BD3D5871A}" dt="2022-01-15T18:46:39.463" v="83" actId="20577"/>
          <ac:spMkLst>
            <pc:docMk/>
            <pc:sldMk cId="3964907625" sldId="1015"/>
            <ac:spMk id="2" creationId="{47352B74-83E2-415F-B741-59DE564FB41A}"/>
          </ac:spMkLst>
        </pc:spChg>
        <pc:spChg chg="mod">
          <ac:chgData name="Huang, Po-kai" userId="be743c7d-0ad3-4a01-a6bb-e19e76bd5877" providerId="ADAL" clId="{7C92F303-DCB5-43FA-BCF3-159BD3D5871A}" dt="2022-01-15T18:47:14.282" v="95" actId="20577"/>
          <ac:spMkLst>
            <pc:docMk/>
            <pc:sldMk cId="3964907625" sldId="1015"/>
            <ac:spMk id="3" creationId="{83B4D61F-DE8D-46DD-BA11-14E07FCFED85}"/>
          </ac:spMkLst>
        </pc:spChg>
        <pc:spChg chg="mod">
          <ac:chgData name="Huang, Po-kai" userId="be743c7d-0ad3-4a01-a6bb-e19e76bd5877" providerId="ADAL" clId="{7C92F303-DCB5-43FA-BCF3-159BD3D5871A}" dt="2022-01-15T18:46:18.701" v="75" actId="20577"/>
          <ac:spMkLst>
            <pc:docMk/>
            <pc:sldMk cId="3964907625" sldId="1015"/>
            <ac:spMk id="16" creationId="{D85001A8-2B95-4F6D-8EC2-2B90CDAAFB2B}"/>
          </ac:spMkLst>
        </pc:spChg>
      </pc:sldChg>
      <pc:sldChg chg="modSp mod">
        <pc:chgData name="Huang, Po-kai" userId="be743c7d-0ad3-4a01-a6bb-e19e76bd5877" providerId="ADAL" clId="{7C92F303-DCB5-43FA-BCF3-159BD3D5871A}" dt="2022-01-18T17:00:00.510" v="1279" actId="20577"/>
        <pc:sldMkLst>
          <pc:docMk/>
          <pc:sldMk cId="843517436" sldId="1019"/>
        </pc:sldMkLst>
        <pc:spChg chg="mod">
          <ac:chgData name="Huang, Po-kai" userId="be743c7d-0ad3-4a01-a6bb-e19e76bd5877" providerId="ADAL" clId="{7C92F303-DCB5-43FA-BCF3-159BD3D5871A}" dt="2022-01-18T17:00:00.510" v="1279" actId="20577"/>
          <ac:spMkLst>
            <pc:docMk/>
            <pc:sldMk cId="843517436" sldId="1019"/>
            <ac:spMk id="3" creationId="{2C73258B-1513-4079-8D87-3075A2AD5371}"/>
          </ac:spMkLst>
        </pc:spChg>
      </pc:sldChg>
      <pc:sldChg chg="modSp mod">
        <pc:chgData name="Huang, Po-kai" userId="be743c7d-0ad3-4a01-a6bb-e19e76bd5877" providerId="ADAL" clId="{7C92F303-DCB5-43FA-BCF3-159BD3D5871A}" dt="2022-01-18T17:05:26.960" v="1315" actId="20577"/>
        <pc:sldMkLst>
          <pc:docMk/>
          <pc:sldMk cId="2964243044" sldId="1020"/>
        </pc:sldMkLst>
        <pc:spChg chg="mod">
          <ac:chgData name="Huang, Po-kai" userId="be743c7d-0ad3-4a01-a6bb-e19e76bd5877" providerId="ADAL" clId="{7C92F303-DCB5-43FA-BCF3-159BD3D5871A}" dt="2022-01-18T17:05:26.960" v="1315" actId="20577"/>
          <ac:spMkLst>
            <pc:docMk/>
            <pc:sldMk cId="2964243044" sldId="1020"/>
            <ac:spMk id="3" creationId="{307F0365-36DF-4084-BBCE-084099AF9644}"/>
          </ac:spMkLst>
        </pc:spChg>
      </pc:sldChg>
      <pc:sldChg chg="modSp mod">
        <pc:chgData name="Huang, Po-kai" userId="be743c7d-0ad3-4a01-a6bb-e19e76bd5877" providerId="ADAL" clId="{7C92F303-DCB5-43FA-BCF3-159BD3D5871A}" dt="2022-01-18T17:06:11.616" v="1327" actId="20577"/>
        <pc:sldMkLst>
          <pc:docMk/>
          <pc:sldMk cId="3352680087" sldId="1021"/>
        </pc:sldMkLst>
        <pc:spChg chg="mod">
          <ac:chgData name="Huang, Po-kai" userId="be743c7d-0ad3-4a01-a6bb-e19e76bd5877" providerId="ADAL" clId="{7C92F303-DCB5-43FA-BCF3-159BD3D5871A}" dt="2022-01-18T17:06:11.616" v="1327" actId="20577"/>
          <ac:spMkLst>
            <pc:docMk/>
            <pc:sldMk cId="3352680087" sldId="1021"/>
            <ac:spMk id="3" creationId="{FAFC47AC-1A5D-4D8A-8E8D-20C7A7DC6D54}"/>
          </ac:spMkLst>
        </pc:spChg>
      </pc:sldChg>
      <pc:sldChg chg="modSp mod">
        <pc:chgData name="Huang, Po-kai" userId="be743c7d-0ad3-4a01-a6bb-e19e76bd5877" providerId="ADAL" clId="{7C92F303-DCB5-43FA-BCF3-159BD3D5871A}" dt="2022-01-18T17:02:17.645" v="1290" actId="20577"/>
        <pc:sldMkLst>
          <pc:docMk/>
          <pc:sldMk cId="3894122084" sldId="1022"/>
        </pc:sldMkLst>
        <pc:graphicFrameChg chg="mod modGraphic">
          <ac:chgData name="Huang, Po-kai" userId="be743c7d-0ad3-4a01-a6bb-e19e76bd5877" providerId="ADAL" clId="{7C92F303-DCB5-43FA-BCF3-159BD3D5871A}" dt="2022-01-18T17:02:17.645" v="1290" actId="20577"/>
          <ac:graphicFrameMkLst>
            <pc:docMk/>
            <pc:sldMk cId="3894122084" sldId="1022"/>
            <ac:graphicFrameMk id="6" creationId="{935BCDBD-911A-4C57-8E05-D1BA12B02C62}"/>
          </ac:graphicFrameMkLst>
        </pc:graphicFrameChg>
      </pc:sldChg>
      <pc:sldChg chg="modSp mod">
        <pc:chgData name="Huang, Po-kai" userId="be743c7d-0ad3-4a01-a6bb-e19e76bd5877" providerId="ADAL" clId="{7C92F303-DCB5-43FA-BCF3-159BD3D5871A}" dt="2022-01-18T17:01:00.246" v="1283" actId="20577"/>
        <pc:sldMkLst>
          <pc:docMk/>
          <pc:sldMk cId="1092683960" sldId="1023"/>
        </pc:sldMkLst>
        <pc:spChg chg="mod">
          <ac:chgData name="Huang, Po-kai" userId="be743c7d-0ad3-4a01-a6bb-e19e76bd5877" providerId="ADAL" clId="{7C92F303-DCB5-43FA-BCF3-159BD3D5871A}" dt="2022-01-18T17:01:00.246" v="1283" actId="20577"/>
          <ac:spMkLst>
            <pc:docMk/>
            <pc:sldMk cId="1092683960" sldId="1023"/>
            <ac:spMk id="3" creationId="{006EF088-ED41-4B83-9FF1-CF10B360B828}"/>
          </ac:spMkLst>
        </pc:spChg>
      </pc:sldChg>
      <pc:sldChg chg="modSp new del mod">
        <pc:chgData name="Huang, Po-kai" userId="be743c7d-0ad3-4a01-a6bb-e19e76bd5877" providerId="ADAL" clId="{7C92F303-DCB5-43FA-BCF3-159BD3D5871A}" dt="2022-01-18T16:56:59.361" v="1273" actId="2696"/>
        <pc:sldMkLst>
          <pc:docMk/>
          <pc:sldMk cId="2591016765" sldId="1024"/>
        </pc:sldMkLst>
        <pc:spChg chg="mod">
          <ac:chgData name="Huang, Po-kai" userId="be743c7d-0ad3-4a01-a6bb-e19e76bd5877" providerId="ADAL" clId="{7C92F303-DCB5-43FA-BCF3-159BD3D5871A}" dt="2022-01-18T16:40:56.070" v="559" actId="20577"/>
          <ac:spMkLst>
            <pc:docMk/>
            <pc:sldMk cId="2591016765" sldId="1024"/>
            <ac:spMk id="2" creationId="{210DAFE9-BD03-4536-A18B-EE4515A0C0FF}"/>
          </ac:spMkLst>
        </pc:spChg>
        <pc:spChg chg="mod">
          <ac:chgData name="Huang, Po-kai" userId="be743c7d-0ad3-4a01-a6bb-e19e76bd5877" providerId="ADAL" clId="{7C92F303-DCB5-43FA-BCF3-159BD3D5871A}" dt="2022-01-18T16:55:10.605" v="1272" actId="20577"/>
          <ac:spMkLst>
            <pc:docMk/>
            <pc:sldMk cId="2591016765" sldId="1024"/>
            <ac:spMk id="3" creationId="{739A29DA-A704-43C0-86EA-5610ABEFBDBD}"/>
          </ac:spMkLst>
        </pc:spChg>
      </pc:sldChg>
      <pc:sldChg chg="modSp new del mod">
        <pc:chgData name="Huang, Po-kai" userId="be743c7d-0ad3-4a01-a6bb-e19e76bd5877" providerId="ADAL" clId="{7C92F303-DCB5-43FA-BCF3-159BD3D5871A}" dt="2022-01-15T18:47:25.491" v="96" actId="47"/>
        <pc:sldMkLst>
          <pc:docMk/>
          <pc:sldMk cId="2878478906" sldId="1024"/>
        </pc:sldMkLst>
        <pc:spChg chg="mod">
          <ac:chgData name="Huang, Po-kai" userId="be743c7d-0ad3-4a01-a6bb-e19e76bd5877" providerId="ADAL" clId="{7C92F303-DCB5-43FA-BCF3-159BD3D5871A}" dt="2022-01-15T18:45:44.060" v="38" actId="20577"/>
          <ac:spMkLst>
            <pc:docMk/>
            <pc:sldMk cId="2878478906" sldId="1024"/>
            <ac:spMk id="2" creationId="{8FACF68A-2300-49BC-9B2A-0A013703AD91}"/>
          </ac:spMkLst>
        </pc:spChg>
      </pc:sldChg>
      <pc:sldMasterChg chg="modSp mod">
        <pc:chgData name="Huang, Po-kai" userId="be743c7d-0ad3-4a01-a6bb-e19e76bd5877" providerId="ADAL" clId="{7C92F303-DCB5-43FA-BCF3-159BD3D5871A}" dt="2022-01-17T20:59:13.546" v="200" actId="20577"/>
        <pc:sldMasterMkLst>
          <pc:docMk/>
          <pc:sldMasterMk cId="0" sldId="2147483648"/>
        </pc:sldMasterMkLst>
        <pc:spChg chg="mod">
          <ac:chgData name="Huang, Po-kai" userId="be743c7d-0ad3-4a01-a6bb-e19e76bd5877" providerId="ADAL" clId="{7C92F303-DCB5-43FA-BCF3-159BD3D5871A}" dt="2022-01-17T20:59:13.546" v="200" actId="20577"/>
          <ac:spMkLst>
            <pc:docMk/>
            <pc:sldMasterMk cId="0" sldId="2147483648"/>
            <ac:spMk id="1031" creationId="{F47EBAF5-52AC-49CF-A3FD-31E596F2D8C6}"/>
          </ac:spMkLst>
        </pc:spChg>
      </pc:sldMasterChg>
    </pc:docChg>
  </pc:docChgLst>
  <pc:docChgLst>
    <pc:chgData name="Huang, Po-kai" userId="be743c7d-0ad3-4a01-a6bb-e19e76bd5877" providerId="ADAL" clId="{3B466C07-8AA1-460A-9EE1-372C85146E36}"/>
    <pc:docChg chg="undo custSel addSld delSld modSld">
      <pc:chgData name="Huang, Po-kai" userId="be743c7d-0ad3-4a01-a6bb-e19e76bd5877" providerId="ADAL" clId="{3B466C07-8AA1-460A-9EE1-372C85146E36}" dt="2022-01-15T18:41:39.970" v="648" actId="47"/>
      <pc:docMkLst>
        <pc:docMk/>
      </pc:docMkLst>
      <pc:sldChg chg="modSp mod">
        <pc:chgData name="Huang, Po-kai" userId="be743c7d-0ad3-4a01-a6bb-e19e76bd5877" providerId="ADAL" clId="{3B466C07-8AA1-460A-9EE1-372C85146E36}" dt="2022-01-15T18:32:03.289" v="0" actId="20577"/>
        <pc:sldMkLst>
          <pc:docMk/>
          <pc:sldMk cId="0" sldId="331"/>
        </pc:sldMkLst>
        <pc:spChg chg="mod">
          <ac:chgData name="Huang, Po-kai" userId="be743c7d-0ad3-4a01-a6bb-e19e76bd5877" providerId="ADAL" clId="{3B466C07-8AA1-460A-9EE1-372C85146E36}" dt="2022-01-15T18:32:03.289" v="0" actId="20577"/>
          <ac:spMkLst>
            <pc:docMk/>
            <pc:sldMk cId="0" sldId="331"/>
            <ac:spMk id="15365" creationId="{5EB80220-6DDA-46D8-A532-4F8294B75F35}"/>
          </ac:spMkLst>
        </pc:spChg>
      </pc:sldChg>
      <pc:sldChg chg="modSp mod">
        <pc:chgData name="Huang, Po-kai" userId="be743c7d-0ad3-4a01-a6bb-e19e76bd5877" providerId="ADAL" clId="{3B466C07-8AA1-460A-9EE1-372C85146E36}" dt="2022-01-15T18:32:16.953" v="4" actId="20577"/>
        <pc:sldMkLst>
          <pc:docMk/>
          <pc:sldMk cId="2045496877" sldId="1017"/>
        </pc:sldMkLst>
        <pc:spChg chg="mod">
          <ac:chgData name="Huang, Po-kai" userId="be743c7d-0ad3-4a01-a6bb-e19e76bd5877" providerId="ADAL" clId="{3B466C07-8AA1-460A-9EE1-372C85146E36}" dt="2022-01-15T18:32:16.953" v="4" actId="20577"/>
          <ac:spMkLst>
            <pc:docMk/>
            <pc:sldMk cId="2045496877" sldId="1017"/>
            <ac:spMk id="3" creationId="{FC5ABDE8-F200-4A5B-B811-908DC3C434B7}"/>
          </ac:spMkLst>
        </pc:spChg>
      </pc:sldChg>
      <pc:sldChg chg="modSp mod">
        <pc:chgData name="Huang, Po-kai" userId="be743c7d-0ad3-4a01-a6bb-e19e76bd5877" providerId="ADAL" clId="{3B466C07-8AA1-460A-9EE1-372C85146E36}" dt="2022-01-15T18:34:07.260" v="6" actId="20577"/>
        <pc:sldMkLst>
          <pc:docMk/>
          <pc:sldMk cId="843517436" sldId="1019"/>
        </pc:sldMkLst>
        <pc:spChg chg="mod">
          <ac:chgData name="Huang, Po-kai" userId="be743c7d-0ad3-4a01-a6bb-e19e76bd5877" providerId="ADAL" clId="{3B466C07-8AA1-460A-9EE1-372C85146E36}" dt="2022-01-15T18:34:07.260" v="6" actId="20577"/>
          <ac:spMkLst>
            <pc:docMk/>
            <pc:sldMk cId="843517436" sldId="1019"/>
            <ac:spMk id="3" creationId="{2C73258B-1513-4079-8D87-3075A2AD5371}"/>
          </ac:spMkLst>
        </pc:spChg>
      </pc:sldChg>
      <pc:sldChg chg="modSp mod">
        <pc:chgData name="Huang, Po-kai" userId="be743c7d-0ad3-4a01-a6bb-e19e76bd5877" providerId="ADAL" clId="{3B466C07-8AA1-460A-9EE1-372C85146E36}" dt="2022-01-15T18:34:52.715" v="10" actId="20577"/>
        <pc:sldMkLst>
          <pc:docMk/>
          <pc:sldMk cId="2964243044" sldId="1020"/>
        </pc:sldMkLst>
        <pc:spChg chg="mod">
          <ac:chgData name="Huang, Po-kai" userId="be743c7d-0ad3-4a01-a6bb-e19e76bd5877" providerId="ADAL" clId="{3B466C07-8AA1-460A-9EE1-372C85146E36}" dt="2022-01-15T18:34:52.715" v="10" actId="20577"/>
          <ac:spMkLst>
            <pc:docMk/>
            <pc:sldMk cId="2964243044" sldId="1020"/>
            <ac:spMk id="3" creationId="{307F0365-36DF-4084-BBCE-084099AF9644}"/>
          </ac:spMkLst>
        </pc:spChg>
      </pc:sldChg>
      <pc:sldChg chg="modSp new mod">
        <pc:chgData name="Huang, Po-kai" userId="be743c7d-0ad3-4a01-a6bb-e19e76bd5877" providerId="ADAL" clId="{3B466C07-8AA1-460A-9EE1-372C85146E36}" dt="2022-01-15T18:40:58.077" v="645" actId="108"/>
        <pc:sldMkLst>
          <pc:docMk/>
          <pc:sldMk cId="1092683960" sldId="1023"/>
        </pc:sldMkLst>
        <pc:spChg chg="mod">
          <ac:chgData name="Huang, Po-kai" userId="be743c7d-0ad3-4a01-a6bb-e19e76bd5877" providerId="ADAL" clId="{3B466C07-8AA1-460A-9EE1-372C85146E36}" dt="2022-01-15T18:35:39.696" v="29" actId="20577"/>
          <ac:spMkLst>
            <pc:docMk/>
            <pc:sldMk cId="1092683960" sldId="1023"/>
            <ac:spMk id="2" creationId="{89A1FAC7-F063-4D17-BB66-EB14195A7A38}"/>
          </ac:spMkLst>
        </pc:spChg>
        <pc:spChg chg="mod">
          <ac:chgData name="Huang, Po-kai" userId="be743c7d-0ad3-4a01-a6bb-e19e76bd5877" providerId="ADAL" clId="{3B466C07-8AA1-460A-9EE1-372C85146E36}" dt="2022-01-15T18:40:58.077" v="645" actId="108"/>
          <ac:spMkLst>
            <pc:docMk/>
            <pc:sldMk cId="1092683960" sldId="1023"/>
            <ac:spMk id="3" creationId="{006EF088-ED41-4B83-9FF1-CF10B360B828}"/>
          </ac:spMkLst>
        </pc:spChg>
      </pc:sldChg>
      <pc:sldChg chg="modSp new del mod">
        <pc:chgData name="Huang, Po-kai" userId="be743c7d-0ad3-4a01-a6bb-e19e76bd5877" providerId="ADAL" clId="{3B466C07-8AA1-460A-9EE1-372C85146E36}" dt="2022-01-15T18:41:39.970" v="648" actId="47"/>
        <pc:sldMkLst>
          <pc:docMk/>
          <pc:sldMk cId="2012328865" sldId="1024"/>
        </pc:sldMkLst>
        <pc:spChg chg="mod">
          <ac:chgData name="Huang, Po-kai" userId="be743c7d-0ad3-4a01-a6bb-e19e76bd5877" providerId="ADAL" clId="{3B466C07-8AA1-460A-9EE1-372C85146E36}" dt="2022-01-15T18:41:34.221" v="647"/>
          <ac:spMkLst>
            <pc:docMk/>
            <pc:sldMk cId="2012328865" sldId="1024"/>
            <ac:spMk id="2" creationId="{E3F91056-C0F5-4BA5-BB2C-CF52684D20B3}"/>
          </ac:spMkLst>
        </pc:spChg>
      </pc:sldChg>
    </pc:docChg>
  </pc:docChgLst>
  <pc:docChgLst>
    <pc:chgData name="Huang, Po-kai" userId="be743c7d-0ad3-4a01-a6bb-e19e76bd5877" providerId="ADAL" clId="{FBB1266E-FD2F-4E52-A464-9A6AF291E35A}"/>
    <pc:docChg chg="modSld modMainMaster">
      <pc:chgData name="Huang, Po-kai" userId="be743c7d-0ad3-4a01-a6bb-e19e76bd5877" providerId="ADAL" clId="{FBB1266E-FD2F-4E52-A464-9A6AF291E35A}" dt="2021-01-20T15:51:22.013" v="141" actId="20577"/>
      <pc:docMkLst>
        <pc:docMk/>
      </pc:docMkLst>
      <pc:sldChg chg="modSp">
        <pc:chgData name="Huang, Po-kai" userId="be743c7d-0ad3-4a01-a6bb-e19e76bd5877" providerId="ADAL" clId="{FBB1266E-FD2F-4E52-A464-9A6AF291E35A}" dt="2021-01-20T15:51:22.013" v="141" actId="20577"/>
        <pc:sldMkLst>
          <pc:docMk/>
          <pc:sldMk cId="3978039432" sldId="1020"/>
        </pc:sldMkLst>
        <pc:spChg chg="mod">
          <ac:chgData name="Huang, Po-kai" userId="be743c7d-0ad3-4a01-a6bb-e19e76bd5877" providerId="ADAL" clId="{FBB1266E-FD2F-4E52-A464-9A6AF291E35A}" dt="2021-01-20T15:51:22.013" v="141" actId="20577"/>
          <ac:spMkLst>
            <pc:docMk/>
            <pc:sldMk cId="3978039432" sldId="1020"/>
            <ac:spMk id="3" creationId="{0223734F-0F36-44B3-B001-E3FC4D5E7D0F}"/>
          </ac:spMkLst>
        </pc:spChg>
      </pc:sldChg>
      <pc:sldChg chg="modSp">
        <pc:chgData name="Huang, Po-kai" userId="be743c7d-0ad3-4a01-a6bb-e19e76bd5877" providerId="ADAL" clId="{FBB1266E-FD2F-4E52-A464-9A6AF291E35A}" dt="2021-01-13T04:46:29.229" v="133" actId="20577"/>
        <pc:sldMkLst>
          <pc:docMk/>
          <pc:sldMk cId="7348375" sldId="1021"/>
        </pc:sldMkLst>
        <pc:spChg chg="mod">
          <ac:chgData name="Huang, Po-kai" userId="be743c7d-0ad3-4a01-a6bb-e19e76bd5877" providerId="ADAL" clId="{FBB1266E-FD2F-4E52-A464-9A6AF291E35A}" dt="2021-01-13T04:46:29.229" v="133" actId="20577"/>
          <ac:spMkLst>
            <pc:docMk/>
            <pc:sldMk cId="7348375" sldId="1021"/>
            <ac:spMk id="3" creationId="{3C792C9D-9477-4C77-ADBA-F318CB179940}"/>
          </ac:spMkLst>
        </pc:spChg>
      </pc:sldChg>
      <pc:sldMasterChg chg="modSp">
        <pc:chgData name="Huang, Po-kai" userId="be743c7d-0ad3-4a01-a6bb-e19e76bd5877" providerId="ADAL" clId="{FBB1266E-FD2F-4E52-A464-9A6AF291E35A}" dt="2021-01-13T04:44:04.723" v="16" actId="20577"/>
        <pc:sldMasterMkLst>
          <pc:docMk/>
          <pc:sldMasterMk cId="0" sldId="2147483648"/>
        </pc:sldMasterMkLst>
        <pc:spChg chg="mod">
          <ac:chgData name="Huang, Po-kai" userId="be743c7d-0ad3-4a01-a6bb-e19e76bd5877" providerId="ADAL" clId="{FBB1266E-FD2F-4E52-A464-9A6AF291E35A}" dt="2021-01-13T04:44:04.723" v="16" actId="20577"/>
          <ac:spMkLst>
            <pc:docMk/>
            <pc:sldMasterMk cId="0" sldId="2147483648"/>
            <ac:spMk id="1031" creationId="{F47EBAF5-52AC-49CF-A3FD-31E596F2D8C6}"/>
          </ac:spMkLst>
        </pc:spChg>
      </pc:sldMasterChg>
    </pc:docChg>
  </pc:docChgLst>
  <pc:docChgLst>
    <pc:chgData name="Huang, Po-kai" userId="be743c7d-0ad3-4a01-a6bb-e19e76bd5877" providerId="ADAL" clId="{AF257E36-EE4C-4863-B522-44FCA4024CC9}"/>
    <pc:docChg chg="custSel modSld modMainMaster">
      <pc:chgData name="Huang, Po-kai" userId="be743c7d-0ad3-4a01-a6bb-e19e76bd5877" providerId="ADAL" clId="{AF257E36-EE4C-4863-B522-44FCA4024CC9}" dt="2021-05-13T14:04:21.138" v="362" actId="20577"/>
      <pc:docMkLst>
        <pc:docMk/>
      </pc:docMkLst>
      <pc:sldChg chg="modSp mod">
        <pc:chgData name="Huang, Po-kai" userId="be743c7d-0ad3-4a01-a6bb-e19e76bd5877" providerId="ADAL" clId="{AF257E36-EE4C-4863-B522-44FCA4024CC9}" dt="2021-05-13T14:04:21.138" v="362" actId="20577"/>
        <pc:sldMkLst>
          <pc:docMk/>
          <pc:sldMk cId="3022623413" sldId="270"/>
        </pc:sldMkLst>
        <pc:spChg chg="mod">
          <ac:chgData name="Huang, Po-kai" userId="be743c7d-0ad3-4a01-a6bb-e19e76bd5877" providerId="ADAL" clId="{AF257E36-EE4C-4863-B522-44FCA4024CC9}" dt="2021-05-13T14:04:21.138" v="362" actId="20577"/>
          <ac:spMkLst>
            <pc:docMk/>
            <pc:sldMk cId="3022623413" sldId="270"/>
            <ac:spMk id="3" creationId="{5B545460-4083-4F1D-8395-81C43868DA59}"/>
          </ac:spMkLst>
        </pc:spChg>
      </pc:sldChg>
      <pc:sldChg chg="modSp mod">
        <pc:chgData name="Huang, Po-kai" userId="be743c7d-0ad3-4a01-a6bb-e19e76bd5877" providerId="ADAL" clId="{AF257E36-EE4C-4863-B522-44FCA4024CC9}" dt="2021-05-13T13:54:52.176" v="175" actId="115"/>
        <pc:sldMkLst>
          <pc:docMk/>
          <pc:sldMk cId="0" sldId="331"/>
        </pc:sldMkLst>
        <pc:spChg chg="mod">
          <ac:chgData name="Huang, Po-kai" userId="be743c7d-0ad3-4a01-a6bb-e19e76bd5877" providerId="ADAL" clId="{AF257E36-EE4C-4863-B522-44FCA4024CC9}" dt="2021-05-13T13:46:47.011" v="9" actId="20577"/>
          <ac:spMkLst>
            <pc:docMk/>
            <pc:sldMk cId="0" sldId="331"/>
            <ac:spMk id="15366" creationId="{AAB4AADD-B9F4-45B4-B9D2-5B5E3506EF55}"/>
          </ac:spMkLst>
        </pc:spChg>
        <pc:graphicFrameChg chg="mod modGraphic">
          <ac:chgData name="Huang, Po-kai" userId="be743c7d-0ad3-4a01-a6bb-e19e76bd5877" providerId="ADAL" clId="{AF257E36-EE4C-4863-B522-44FCA4024CC9}" dt="2021-05-13T13:54:52.176" v="175" actId="115"/>
          <ac:graphicFrameMkLst>
            <pc:docMk/>
            <pc:sldMk cId="0" sldId="331"/>
            <ac:graphicFrameMk id="9" creationId="{1EEAD0EE-0DFD-4F81-B0C3-618EF9CBFB8C}"/>
          </ac:graphicFrameMkLst>
        </pc:graphicFrameChg>
      </pc:sldChg>
      <pc:sldChg chg="modSp mod">
        <pc:chgData name="Huang, Po-kai" userId="be743c7d-0ad3-4a01-a6bb-e19e76bd5877" providerId="ADAL" clId="{AF257E36-EE4C-4863-B522-44FCA4024CC9}" dt="2021-05-13T14:01:37.450" v="345" actId="20577"/>
        <pc:sldMkLst>
          <pc:docMk/>
          <pc:sldMk cId="3139954062" sldId="1011"/>
        </pc:sldMkLst>
        <pc:spChg chg="mod">
          <ac:chgData name="Huang, Po-kai" userId="be743c7d-0ad3-4a01-a6bb-e19e76bd5877" providerId="ADAL" clId="{AF257E36-EE4C-4863-B522-44FCA4024CC9}" dt="2021-05-13T14:01:37.450" v="345" actId="20577"/>
          <ac:spMkLst>
            <pc:docMk/>
            <pc:sldMk cId="3139954062" sldId="1011"/>
            <ac:spMk id="3" creationId="{087A8D94-EFD9-4C8A-874C-BBD6DCFFAC70}"/>
          </ac:spMkLst>
        </pc:spChg>
      </pc:sldChg>
      <pc:sldChg chg="modSp mod">
        <pc:chgData name="Huang, Po-kai" userId="be743c7d-0ad3-4a01-a6bb-e19e76bd5877" providerId="ADAL" clId="{AF257E36-EE4C-4863-B522-44FCA4024CC9}" dt="2021-05-13T14:00:04.006" v="218" actId="20577"/>
        <pc:sldMkLst>
          <pc:docMk/>
          <pc:sldMk cId="2769909081" sldId="1016"/>
        </pc:sldMkLst>
        <pc:spChg chg="mod">
          <ac:chgData name="Huang, Po-kai" userId="be743c7d-0ad3-4a01-a6bb-e19e76bd5877" providerId="ADAL" clId="{AF257E36-EE4C-4863-B522-44FCA4024CC9}" dt="2021-05-13T14:00:04.006" v="218" actId="20577"/>
          <ac:spMkLst>
            <pc:docMk/>
            <pc:sldMk cId="2769909081" sldId="1016"/>
            <ac:spMk id="3" creationId="{3D73F082-F564-4DA9-936E-83F4166727C4}"/>
          </ac:spMkLst>
        </pc:spChg>
      </pc:sldChg>
      <pc:sldMasterChg chg="modSp mod">
        <pc:chgData name="Huang, Po-kai" userId="be743c7d-0ad3-4a01-a6bb-e19e76bd5877" providerId="ADAL" clId="{AF257E36-EE4C-4863-B522-44FCA4024CC9}" dt="2021-05-13T13:46:34.794" v="7" actId="20577"/>
        <pc:sldMasterMkLst>
          <pc:docMk/>
          <pc:sldMasterMk cId="0" sldId="2147483648"/>
        </pc:sldMasterMkLst>
        <pc:spChg chg="mod">
          <ac:chgData name="Huang, Po-kai" userId="be743c7d-0ad3-4a01-a6bb-e19e76bd5877" providerId="ADAL" clId="{AF257E36-EE4C-4863-B522-44FCA4024CC9}" dt="2021-05-13T13:46:34.794" v="7"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3/3/2022</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Jan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802.11-22/0109r2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atents.justia.com/inventor/daniel-f-bravo"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Proposed 11bi Requirements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2022-01-18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328932691"/>
              </p:ext>
            </p:extLst>
          </p:nvPr>
        </p:nvGraphicFramePr>
        <p:xfrm>
          <a:off x="1152525" y="2748996"/>
          <a:ext cx="7391400" cy="35851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2">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Johannes Berg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Ilan Peer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Emily Qi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Ehud Reshef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Necati Canpolat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algn="ctr"/>
                      <a:r>
                        <a:rPr lang="en-US" sz="1100" u="none" kern="1200" dirty="0">
                          <a:solidFill>
                            <a:schemeClr val="dk1"/>
                          </a:solidFill>
                          <a:latin typeface="+mn-lt"/>
                          <a:ea typeface="+mn-ea"/>
                          <a:cs typeface="+mn-cs"/>
                        </a:rPr>
                        <a:t>Daniel F Bravo</a:t>
                      </a:r>
                      <a:endParaRPr lang="en-US" sz="1100" u="none" kern="1200" dirty="0">
                        <a:solidFill>
                          <a:schemeClr val="dk1"/>
                        </a:solidFill>
                        <a:latin typeface="+mn-lt"/>
                        <a:ea typeface="+mn-ea"/>
                        <a:cs typeface="+mn-cs"/>
                        <a:hlinkClick r:id="rId3">
                          <a:extLst>
                            <a:ext uri="{A12FA001-AC4F-418D-AE19-62706E023703}">
                              <ahyp:hlinkClr xmlns:ahyp="http://schemas.microsoft.com/office/drawing/2018/hyperlinkcolor" val="tx"/>
                            </a:ext>
                          </a:extLst>
                        </a:hlinkClick>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Alexander Danny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43987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Ben-Ari Danny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07001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latin typeface="+mn-lt"/>
                          <a:ea typeface="+mn-ea"/>
                          <a:cs typeface="+mn-cs"/>
                        </a:rPr>
                        <a:t>Preston Hunt</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9723942"/>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52B74-83E2-415F-B741-59DE564FB41A}"/>
              </a:ext>
            </a:extLst>
          </p:cNvPr>
          <p:cNvSpPr>
            <a:spLocks noGrp="1"/>
          </p:cNvSpPr>
          <p:nvPr>
            <p:ph type="title"/>
          </p:nvPr>
        </p:nvSpPr>
        <p:spPr/>
        <p:txBody>
          <a:bodyPr/>
          <a:lstStyle/>
          <a:p>
            <a:r>
              <a:rPr lang="en-US" sz="2400" dirty="0"/>
              <a:t>Appendix – Examples in [4] to demonstrate feasibility to have </a:t>
            </a:r>
            <a:r>
              <a:rPr lang="en-US" sz="2400" dirty="0">
                <a:solidFill>
                  <a:schemeClr val="tx1"/>
                </a:solidFill>
              </a:rPr>
              <a:t>Protected (Re)Association Request/Response</a:t>
            </a:r>
            <a:endParaRPr lang="en-US" sz="2400" dirty="0"/>
          </a:p>
        </p:txBody>
      </p:sp>
      <p:sp>
        <p:nvSpPr>
          <p:cNvPr id="3" name="Content Placeholder 2">
            <a:extLst>
              <a:ext uri="{FF2B5EF4-FFF2-40B4-BE49-F238E27FC236}">
                <a16:creationId xmlns:a16="http://schemas.microsoft.com/office/drawing/2014/main" id="{83B4D61F-DE8D-46DD-BA11-14E07FCFED85}"/>
              </a:ext>
            </a:extLst>
          </p:cNvPr>
          <p:cNvSpPr>
            <a:spLocks noGrp="1"/>
          </p:cNvSpPr>
          <p:nvPr>
            <p:ph idx="1"/>
          </p:nvPr>
        </p:nvSpPr>
        <p:spPr/>
        <p:txBody>
          <a:bodyPr/>
          <a:lstStyle/>
          <a:p>
            <a:r>
              <a:rPr lang="en-US" sz="1800" dirty="0"/>
              <a:t>First, develop a standardized “private limited connection” to generate first-time PMKSA using existing authentication/association procedure</a:t>
            </a:r>
          </a:p>
          <a:p>
            <a:r>
              <a:rPr lang="en-US" sz="1800" dirty="0"/>
              <a:t>Second, change MAC address and use authentication exchange (ex open) with PMKID in authentication frame to identify PMK and derive a key </a:t>
            </a:r>
          </a:p>
          <a:p>
            <a:r>
              <a:rPr lang="en-US" sz="1800" dirty="0"/>
              <a:t>Third, use the derived key to protect the following (Re)Association Request/Response frame using existing standardized methods</a:t>
            </a:r>
          </a:p>
          <a:p>
            <a:r>
              <a:rPr lang="en-US" sz="1800" dirty="0"/>
              <a:t>Fourth, utilize any PMKID privacy enhancement method. Repeat later.</a:t>
            </a:r>
          </a:p>
          <a:p>
            <a:endParaRPr lang="en-US" dirty="0"/>
          </a:p>
        </p:txBody>
      </p:sp>
      <p:sp>
        <p:nvSpPr>
          <p:cNvPr id="4" name="Footer Placeholder 3">
            <a:extLst>
              <a:ext uri="{FF2B5EF4-FFF2-40B4-BE49-F238E27FC236}">
                <a16:creationId xmlns:a16="http://schemas.microsoft.com/office/drawing/2014/main" id="{D32C72D1-9AF9-4E67-9BAD-A01DFADBBF6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BE20B40-C5A4-4A8D-8596-4272BD717A3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6" name="Rectangle 5">
            <a:extLst>
              <a:ext uri="{FF2B5EF4-FFF2-40B4-BE49-F238E27FC236}">
                <a16:creationId xmlns:a16="http://schemas.microsoft.com/office/drawing/2014/main" id="{D0F6BF56-48AC-4844-9FDD-34741409408F}"/>
              </a:ext>
            </a:extLst>
          </p:cNvPr>
          <p:cNvSpPr/>
          <p:nvPr/>
        </p:nvSpPr>
        <p:spPr>
          <a:xfrm>
            <a:off x="611560" y="5157193"/>
            <a:ext cx="853889" cy="63873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STA</a:t>
            </a:r>
          </a:p>
        </p:txBody>
      </p:sp>
      <p:sp>
        <p:nvSpPr>
          <p:cNvPr id="7" name="Rectangle 6">
            <a:extLst>
              <a:ext uri="{FF2B5EF4-FFF2-40B4-BE49-F238E27FC236}">
                <a16:creationId xmlns:a16="http://schemas.microsoft.com/office/drawing/2014/main" id="{0FE0814E-A074-4ACA-A68E-CC4DEAB10957}"/>
              </a:ext>
            </a:extLst>
          </p:cNvPr>
          <p:cNvSpPr/>
          <p:nvPr/>
        </p:nvSpPr>
        <p:spPr>
          <a:xfrm>
            <a:off x="7126941" y="5157192"/>
            <a:ext cx="853889" cy="63873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AP</a:t>
            </a:r>
          </a:p>
        </p:txBody>
      </p:sp>
      <p:sp>
        <p:nvSpPr>
          <p:cNvPr id="8" name="TextBox 7">
            <a:extLst>
              <a:ext uri="{FF2B5EF4-FFF2-40B4-BE49-F238E27FC236}">
                <a16:creationId xmlns:a16="http://schemas.microsoft.com/office/drawing/2014/main" id="{5C42DD5A-1149-4E9E-93B1-CE2BEE987199}"/>
              </a:ext>
            </a:extLst>
          </p:cNvPr>
          <p:cNvSpPr txBox="1"/>
          <p:nvPr/>
        </p:nvSpPr>
        <p:spPr>
          <a:xfrm>
            <a:off x="1488454" y="4183196"/>
            <a:ext cx="1425506" cy="253916"/>
          </a:xfrm>
          <a:prstGeom prst="rect">
            <a:avLst/>
          </a:prstGeom>
          <a:noFill/>
          <a:ln>
            <a:noFill/>
          </a:ln>
        </p:spPr>
        <p:txBody>
          <a:bodyPr wrap="square" rtlCol="0">
            <a:spAutoFit/>
          </a:bodyPr>
          <a:lstStyle/>
          <a:p>
            <a:r>
              <a:rPr lang="en-US" sz="1050" dirty="0"/>
              <a:t>User MAC address 1</a:t>
            </a:r>
          </a:p>
        </p:txBody>
      </p:sp>
      <p:cxnSp>
        <p:nvCxnSpPr>
          <p:cNvPr id="9" name="Straight Arrow Connector 8">
            <a:extLst>
              <a:ext uri="{FF2B5EF4-FFF2-40B4-BE49-F238E27FC236}">
                <a16:creationId xmlns:a16="http://schemas.microsoft.com/office/drawing/2014/main" id="{1AC1DFC3-3BD4-4977-B66B-915CACF6EFCE}"/>
              </a:ext>
            </a:extLst>
          </p:cNvPr>
          <p:cNvCxnSpPr>
            <a:cxnSpLocks/>
          </p:cNvCxnSpPr>
          <p:nvPr/>
        </p:nvCxnSpPr>
        <p:spPr>
          <a:xfrm>
            <a:off x="2194559" y="4415394"/>
            <a:ext cx="7906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Arrow: Left-Right 9">
            <a:extLst>
              <a:ext uri="{FF2B5EF4-FFF2-40B4-BE49-F238E27FC236}">
                <a16:creationId xmlns:a16="http://schemas.microsoft.com/office/drawing/2014/main" id="{04FDE644-DC14-4213-B61D-7DA4A295EEDF}"/>
              </a:ext>
            </a:extLst>
          </p:cNvPr>
          <p:cNvSpPr/>
          <p:nvPr/>
        </p:nvSpPr>
        <p:spPr>
          <a:xfrm>
            <a:off x="3139730" y="4333804"/>
            <a:ext cx="3228312" cy="621993"/>
          </a:xfrm>
          <a:prstGeom prst="lef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Private limited connection to generate first-time PMKSA/PMK and PMKID1</a:t>
            </a:r>
          </a:p>
        </p:txBody>
      </p:sp>
      <p:cxnSp>
        <p:nvCxnSpPr>
          <p:cNvPr id="11" name="Straight Connector 10">
            <a:extLst>
              <a:ext uri="{FF2B5EF4-FFF2-40B4-BE49-F238E27FC236}">
                <a16:creationId xmlns:a16="http://schemas.microsoft.com/office/drawing/2014/main" id="{59F05CE1-1E8F-489C-8CDA-F87CE810C04B}"/>
              </a:ext>
            </a:extLst>
          </p:cNvPr>
          <p:cNvCxnSpPr>
            <a:cxnSpLocks/>
          </p:cNvCxnSpPr>
          <p:nvPr/>
        </p:nvCxnSpPr>
        <p:spPr>
          <a:xfrm flipH="1">
            <a:off x="2977441" y="4245374"/>
            <a:ext cx="7806" cy="2207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AA0E02E-DD9B-47E4-84C0-E9F72B69B811}"/>
              </a:ext>
            </a:extLst>
          </p:cNvPr>
          <p:cNvCxnSpPr>
            <a:cxnSpLocks/>
          </p:cNvCxnSpPr>
          <p:nvPr/>
        </p:nvCxnSpPr>
        <p:spPr>
          <a:xfrm flipH="1">
            <a:off x="6590288" y="4173825"/>
            <a:ext cx="7806" cy="2207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CDE3574-11FC-4375-B4C4-14BBD9F950D2}"/>
              </a:ext>
            </a:extLst>
          </p:cNvPr>
          <p:cNvSpPr txBox="1"/>
          <p:nvPr/>
        </p:nvSpPr>
        <p:spPr>
          <a:xfrm>
            <a:off x="1466337" y="4941168"/>
            <a:ext cx="1425506" cy="253916"/>
          </a:xfrm>
          <a:prstGeom prst="rect">
            <a:avLst/>
          </a:prstGeom>
          <a:noFill/>
          <a:ln>
            <a:noFill/>
          </a:ln>
        </p:spPr>
        <p:txBody>
          <a:bodyPr wrap="square" rtlCol="0">
            <a:spAutoFit/>
          </a:bodyPr>
          <a:lstStyle/>
          <a:p>
            <a:r>
              <a:rPr lang="en-US" sz="1050" dirty="0"/>
              <a:t>User MAC address 2</a:t>
            </a:r>
          </a:p>
        </p:txBody>
      </p:sp>
      <p:cxnSp>
        <p:nvCxnSpPr>
          <p:cNvPr id="14" name="Straight Arrow Connector 13">
            <a:extLst>
              <a:ext uri="{FF2B5EF4-FFF2-40B4-BE49-F238E27FC236}">
                <a16:creationId xmlns:a16="http://schemas.microsoft.com/office/drawing/2014/main" id="{C2E8C40A-5178-447B-96A8-D19217ACB8CB}"/>
              </a:ext>
            </a:extLst>
          </p:cNvPr>
          <p:cNvCxnSpPr>
            <a:cxnSpLocks/>
          </p:cNvCxnSpPr>
          <p:nvPr/>
        </p:nvCxnSpPr>
        <p:spPr>
          <a:xfrm>
            <a:off x="2172442" y="5169165"/>
            <a:ext cx="7906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Arrow: Left-Right 14">
            <a:extLst>
              <a:ext uri="{FF2B5EF4-FFF2-40B4-BE49-F238E27FC236}">
                <a16:creationId xmlns:a16="http://schemas.microsoft.com/office/drawing/2014/main" id="{18AEC97E-2A0A-4BB5-B486-F990459700C7}"/>
              </a:ext>
            </a:extLst>
          </p:cNvPr>
          <p:cNvSpPr/>
          <p:nvPr/>
        </p:nvSpPr>
        <p:spPr>
          <a:xfrm>
            <a:off x="3117613" y="5087575"/>
            <a:ext cx="3228312" cy="621993"/>
          </a:xfrm>
          <a:prstGeom prst="lef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Open Authentication with PMKID1</a:t>
            </a:r>
          </a:p>
        </p:txBody>
      </p:sp>
      <p:sp>
        <p:nvSpPr>
          <p:cNvPr id="16" name="Arrow: Left-Right 15">
            <a:extLst>
              <a:ext uri="{FF2B5EF4-FFF2-40B4-BE49-F238E27FC236}">
                <a16:creationId xmlns:a16="http://schemas.microsoft.com/office/drawing/2014/main" id="{D85001A8-2B95-4F6D-8EC2-2B90CDAAFB2B}"/>
              </a:ext>
            </a:extLst>
          </p:cNvPr>
          <p:cNvSpPr/>
          <p:nvPr/>
        </p:nvSpPr>
        <p:spPr>
          <a:xfrm>
            <a:off x="3125846" y="5831343"/>
            <a:ext cx="3228312" cy="621993"/>
          </a:xfrm>
          <a:prstGeom prst="lef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Protected (Re)Association Request/Response</a:t>
            </a:r>
          </a:p>
        </p:txBody>
      </p:sp>
      <p:cxnSp>
        <p:nvCxnSpPr>
          <p:cNvPr id="17" name="Straight Arrow Connector 16">
            <a:extLst>
              <a:ext uri="{FF2B5EF4-FFF2-40B4-BE49-F238E27FC236}">
                <a16:creationId xmlns:a16="http://schemas.microsoft.com/office/drawing/2014/main" id="{0401DF19-6645-4666-A836-F576BC88F308}"/>
              </a:ext>
            </a:extLst>
          </p:cNvPr>
          <p:cNvCxnSpPr/>
          <p:nvPr/>
        </p:nvCxnSpPr>
        <p:spPr>
          <a:xfrm flipH="1">
            <a:off x="6663716" y="6301596"/>
            <a:ext cx="86061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D134F28-F579-4EAC-8897-CA43631E2EAC}"/>
              </a:ext>
            </a:extLst>
          </p:cNvPr>
          <p:cNvSpPr txBox="1"/>
          <p:nvPr/>
        </p:nvSpPr>
        <p:spPr>
          <a:xfrm>
            <a:off x="6575380" y="5892790"/>
            <a:ext cx="2245092" cy="369332"/>
          </a:xfrm>
          <a:prstGeom prst="rect">
            <a:avLst/>
          </a:prstGeom>
          <a:noFill/>
          <a:ln>
            <a:noFill/>
          </a:ln>
        </p:spPr>
        <p:txBody>
          <a:bodyPr wrap="square" rtlCol="0">
            <a:spAutoFit/>
          </a:bodyPr>
          <a:lstStyle/>
          <a:p>
            <a:r>
              <a:rPr lang="en-US" sz="900" dirty="0"/>
              <a:t>AP uses PMKID privacy enhancement mechanism</a:t>
            </a:r>
          </a:p>
        </p:txBody>
      </p:sp>
      <p:sp>
        <p:nvSpPr>
          <p:cNvPr id="19" name="TextBox 18">
            <a:extLst>
              <a:ext uri="{FF2B5EF4-FFF2-40B4-BE49-F238E27FC236}">
                <a16:creationId xmlns:a16="http://schemas.microsoft.com/office/drawing/2014/main" id="{06E486C7-C7F0-40FB-BD2E-A51AB79F06BE}"/>
              </a:ext>
            </a:extLst>
          </p:cNvPr>
          <p:cNvSpPr txBox="1"/>
          <p:nvPr/>
        </p:nvSpPr>
        <p:spPr>
          <a:xfrm>
            <a:off x="741167" y="5930131"/>
            <a:ext cx="2245092" cy="369332"/>
          </a:xfrm>
          <a:prstGeom prst="rect">
            <a:avLst/>
          </a:prstGeom>
          <a:noFill/>
          <a:ln>
            <a:noFill/>
          </a:ln>
        </p:spPr>
        <p:txBody>
          <a:bodyPr wrap="square" rtlCol="0">
            <a:spAutoFit/>
          </a:bodyPr>
          <a:lstStyle/>
          <a:p>
            <a:r>
              <a:rPr lang="en-US" sz="900" dirty="0"/>
              <a:t>STA uses PMKID privacy enhancement mechanism</a:t>
            </a:r>
          </a:p>
        </p:txBody>
      </p:sp>
      <p:cxnSp>
        <p:nvCxnSpPr>
          <p:cNvPr id="20" name="Straight Arrow Connector 19">
            <a:extLst>
              <a:ext uri="{FF2B5EF4-FFF2-40B4-BE49-F238E27FC236}">
                <a16:creationId xmlns:a16="http://schemas.microsoft.com/office/drawing/2014/main" id="{6FAA529C-ED7E-4446-BC61-A2F0405B34A0}"/>
              </a:ext>
            </a:extLst>
          </p:cNvPr>
          <p:cNvCxnSpPr>
            <a:cxnSpLocks/>
          </p:cNvCxnSpPr>
          <p:nvPr/>
        </p:nvCxnSpPr>
        <p:spPr>
          <a:xfrm>
            <a:off x="2196240" y="6309320"/>
            <a:ext cx="7906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4907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F18F2-13A6-4D9E-96C7-3AB152E74C02}"/>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FC5ABDE8-F200-4A5B-B811-908DC3C434B7}"/>
              </a:ext>
            </a:extLst>
          </p:cNvPr>
          <p:cNvSpPr>
            <a:spLocks noGrp="1"/>
          </p:cNvSpPr>
          <p:nvPr>
            <p:ph idx="1"/>
          </p:nvPr>
        </p:nvSpPr>
        <p:spPr/>
        <p:txBody>
          <a:bodyPr/>
          <a:lstStyle/>
          <a:p>
            <a:r>
              <a:rPr lang="en-US" dirty="0"/>
              <a:t>11bi has settled down on issues to be resolved [1] and the template of the requirements document [2]</a:t>
            </a:r>
          </a:p>
          <a:p>
            <a:r>
              <a:rPr lang="en-US" dirty="0"/>
              <a:t>We discuss the proposed requirements for issue 2 (Avoid Element Fingerprint) and issue 3 (STA MAC address persistence within an ESS) [1] in this submission </a:t>
            </a:r>
          </a:p>
        </p:txBody>
      </p:sp>
      <p:sp>
        <p:nvSpPr>
          <p:cNvPr id="4" name="Footer Placeholder 3">
            <a:extLst>
              <a:ext uri="{FF2B5EF4-FFF2-40B4-BE49-F238E27FC236}">
                <a16:creationId xmlns:a16="http://schemas.microsoft.com/office/drawing/2014/main" id="{1AA96B7C-52CA-49FE-9885-961FE003C81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EF9606C-B4D5-4F61-8188-18B6B8A5AB9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045496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9D53A-D6F4-45A0-963B-E7BF6541DEC5}"/>
              </a:ext>
            </a:extLst>
          </p:cNvPr>
          <p:cNvSpPr>
            <a:spLocks noGrp="1"/>
          </p:cNvSpPr>
          <p:nvPr>
            <p:ph type="title"/>
          </p:nvPr>
        </p:nvSpPr>
        <p:spPr/>
        <p:txBody>
          <a:bodyPr/>
          <a:lstStyle/>
          <a:p>
            <a:r>
              <a:rPr lang="en-US" dirty="0"/>
              <a:t>Issue 2: Avoid Element Fingerprint</a:t>
            </a:r>
          </a:p>
        </p:txBody>
      </p:sp>
      <p:sp>
        <p:nvSpPr>
          <p:cNvPr id="3" name="Content Placeholder 2">
            <a:extLst>
              <a:ext uri="{FF2B5EF4-FFF2-40B4-BE49-F238E27FC236}">
                <a16:creationId xmlns:a16="http://schemas.microsoft.com/office/drawing/2014/main" id="{2C73258B-1513-4079-8D87-3075A2AD5371}"/>
              </a:ext>
            </a:extLst>
          </p:cNvPr>
          <p:cNvSpPr>
            <a:spLocks noGrp="1"/>
          </p:cNvSpPr>
          <p:nvPr>
            <p:ph idx="1"/>
          </p:nvPr>
        </p:nvSpPr>
        <p:spPr/>
        <p:txBody>
          <a:bodyPr/>
          <a:lstStyle/>
          <a:p>
            <a:r>
              <a:rPr lang="en-US" sz="1600" dirty="0"/>
              <a:t>Element fingerprint is one of the key issues that motivate the formation of 11bi</a:t>
            </a:r>
          </a:p>
          <a:p>
            <a:pPr lvl="1"/>
            <a:r>
              <a:rPr lang="en-US" sz="1400" b="0" i="1" dirty="0"/>
              <a:t>A large number of elements carried in an unprotected management frame may provide sufficient entropy as a fingerprint of a device/user [1]</a:t>
            </a:r>
          </a:p>
          <a:p>
            <a:pPr lvl="1"/>
            <a:r>
              <a:rPr lang="en-US" sz="1400" b="0" dirty="0"/>
              <a:t>From </a:t>
            </a:r>
            <a:r>
              <a:rPr lang="en-US" sz="1400" dirty="0"/>
              <a:t>the</a:t>
            </a:r>
            <a:r>
              <a:rPr lang="en-US" sz="1400" b="0" dirty="0"/>
              <a:t> client’s perspective, Probe </a:t>
            </a:r>
            <a:r>
              <a:rPr lang="en-US" sz="1400" dirty="0"/>
              <a:t>Request frame, (Re)Association Request frame carry the largest number of elements in clear including all </a:t>
            </a:r>
            <a:r>
              <a:rPr lang="en-US" sz="1400" b="0" dirty="0"/>
              <a:t>capabilities, operation parameters, or vendor specific indication, so we focus on these two frames first</a:t>
            </a:r>
          </a:p>
          <a:p>
            <a:r>
              <a:rPr lang="en-US" sz="1600" dirty="0"/>
              <a:t>For Probe Request frame, due to the potential usage of broadcast address, we think the easiest approach is simply not to provide unnecessary elements like capabilities, operation parameters, or vendor specific elements in the Probe Request frame</a:t>
            </a:r>
          </a:p>
          <a:p>
            <a:pPr lvl="1"/>
            <a:r>
              <a:rPr lang="en-US" sz="1200" dirty="0"/>
              <a:t>Note that 11aq only considers the Probe Request frame issue of SSID and suggests to avoid sending specific SSID in Probe Request frame or use passive scanning. However, when wildcard SSID is used with broadcast address in active scanning, a rich number of elements may still exist</a:t>
            </a:r>
          </a:p>
          <a:p>
            <a:pPr lvl="1"/>
            <a:r>
              <a:rPr lang="en-US" sz="1200" b="0" dirty="0"/>
              <a:t>Also note that 11be [3] mandates non-AP STA not to include unnecessary elements already, so we believe most of the elements are not needed to be included in Probe Request frame anyway</a:t>
            </a:r>
          </a:p>
          <a:p>
            <a:r>
              <a:rPr lang="en-US" sz="1600" dirty="0"/>
              <a:t>Proposed requirement:</a:t>
            </a:r>
          </a:p>
          <a:p>
            <a:pPr lvl="1"/>
            <a:r>
              <a:rPr lang="en-US" sz="1200" dirty="0"/>
              <a:t>11bi shall define a mechanism for the 11bi non-AP STA to refrain from transmitting Probe Request frames containing elements except TBD element(s)</a:t>
            </a:r>
          </a:p>
          <a:p>
            <a:pPr marL="857250" lvl="2" indent="0">
              <a:buNone/>
            </a:pPr>
            <a:br>
              <a:rPr lang="en-US" sz="1000" dirty="0"/>
            </a:br>
            <a:br>
              <a:rPr lang="en-US" sz="1000" dirty="0"/>
            </a:br>
            <a:endParaRPr lang="en-US" sz="1000" dirty="0"/>
          </a:p>
        </p:txBody>
      </p:sp>
      <p:sp>
        <p:nvSpPr>
          <p:cNvPr id="4" name="Footer Placeholder 3">
            <a:extLst>
              <a:ext uri="{FF2B5EF4-FFF2-40B4-BE49-F238E27FC236}">
                <a16:creationId xmlns:a16="http://schemas.microsoft.com/office/drawing/2014/main" id="{D50BF84C-F33B-4053-9D9C-D96F0106142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D4C2AA9-CF0F-471F-8076-E2E73E4F2AC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84351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006D7-9B92-4A25-BFF3-9ECB3FCBCF80}"/>
              </a:ext>
            </a:extLst>
          </p:cNvPr>
          <p:cNvSpPr>
            <a:spLocks noGrp="1"/>
          </p:cNvSpPr>
          <p:nvPr>
            <p:ph type="title"/>
          </p:nvPr>
        </p:nvSpPr>
        <p:spPr/>
        <p:txBody>
          <a:bodyPr/>
          <a:lstStyle/>
          <a:p>
            <a:r>
              <a:rPr lang="en-US" dirty="0"/>
              <a:t>Issue 2: Avoid Element Fingerprint</a:t>
            </a:r>
          </a:p>
        </p:txBody>
      </p:sp>
      <p:sp>
        <p:nvSpPr>
          <p:cNvPr id="3" name="Content Placeholder 2">
            <a:extLst>
              <a:ext uri="{FF2B5EF4-FFF2-40B4-BE49-F238E27FC236}">
                <a16:creationId xmlns:a16="http://schemas.microsoft.com/office/drawing/2014/main" id="{307F0365-36DF-4084-BBCE-084099AF9644}"/>
              </a:ext>
            </a:extLst>
          </p:cNvPr>
          <p:cNvSpPr>
            <a:spLocks noGrp="1"/>
          </p:cNvSpPr>
          <p:nvPr>
            <p:ph idx="1"/>
          </p:nvPr>
        </p:nvSpPr>
        <p:spPr/>
        <p:txBody>
          <a:bodyPr/>
          <a:lstStyle/>
          <a:p>
            <a:r>
              <a:rPr lang="en-US" sz="1600" dirty="0"/>
              <a:t>For (Re)Association Request frame, since the purpose of the frame is to establish association, elements like capabilities and operation parameters are required to make sure that the negotiation will work</a:t>
            </a:r>
          </a:p>
          <a:p>
            <a:r>
              <a:rPr lang="en-US" sz="1600" dirty="0"/>
              <a:t>Instead of considering each element individually and providing separate solutions, we think the best solution is simply to encrypt the Frame Body field of the (Re)Association Request frame [4]</a:t>
            </a:r>
          </a:p>
          <a:p>
            <a:pPr lvl="1"/>
            <a:r>
              <a:rPr lang="en-US" sz="1200" dirty="0"/>
              <a:t>It is demonstrated in [4] that existing symmetric crypto like GCMP can directly be used without the needs of trusted public key distribution, which is hard [4], and the associated asymmetric crypto</a:t>
            </a:r>
          </a:p>
          <a:p>
            <a:pPr lvl="1"/>
            <a:r>
              <a:rPr lang="en-US" sz="1200" dirty="0"/>
              <a:t>Reusing existing symmetric crypto also avoids significant hardware change, which we think maybe a significant barrier for 11bi technique to be widely accepted</a:t>
            </a:r>
          </a:p>
          <a:p>
            <a:pPr lvl="1"/>
            <a:r>
              <a:rPr lang="en-US" sz="1200" dirty="0"/>
              <a:t>Since (Re)Association Request/Response exchange maybe embedded with additional negotiation that enable tracking (ex. </a:t>
            </a:r>
            <a:r>
              <a:rPr lang="en-US" sz="1200" i="1" dirty="0"/>
              <a:t>Additional elements containing information with high specificity, e.g. for link enablement, will also be sent per draft amendments under development, e.g. 11be[1]</a:t>
            </a:r>
            <a:r>
              <a:rPr lang="en-US" sz="1200" dirty="0"/>
              <a:t>), once we can encrypt the Frame Body field of the (Re)Association Request frame, it is then natural to encrypt the Frame Body field of the (Re)Association Response frame, </a:t>
            </a:r>
          </a:p>
          <a:p>
            <a:r>
              <a:rPr lang="en-US" sz="1600" dirty="0"/>
              <a:t>Proposed requirements:</a:t>
            </a:r>
          </a:p>
          <a:p>
            <a:pPr lvl="1"/>
            <a:r>
              <a:rPr lang="en-US" sz="1200" dirty="0"/>
              <a:t>11bi shall define a mechanism to encrypt the Frame Body field of the (Re)Association Request frame</a:t>
            </a:r>
          </a:p>
          <a:p>
            <a:pPr lvl="1"/>
            <a:r>
              <a:rPr lang="en-US" sz="1200" dirty="0"/>
              <a:t>11bi shall define a mechanism to encrypt the Frame Body field of the (Re)Association Response frame  </a:t>
            </a:r>
          </a:p>
          <a:p>
            <a:pPr lvl="1"/>
            <a:r>
              <a:rPr lang="en-US" sz="1200" dirty="0"/>
              <a:t>The mechanism defined in 11bi to encrypt the Frame Body field of the (Re)Association Request/Response frame shall use existing cryptographic encapsulation mechanisms (e.g. GCMP 256) in 802.11 specification</a:t>
            </a:r>
          </a:p>
          <a:p>
            <a:pPr lvl="1"/>
            <a:endParaRPr lang="en-US" dirty="0">
              <a:effectLst/>
            </a:endParaRPr>
          </a:p>
          <a:p>
            <a:endParaRPr lang="en-US" dirty="0"/>
          </a:p>
        </p:txBody>
      </p:sp>
      <p:sp>
        <p:nvSpPr>
          <p:cNvPr id="4" name="Footer Placeholder 3">
            <a:extLst>
              <a:ext uri="{FF2B5EF4-FFF2-40B4-BE49-F238E27FC236}">
                <a16:creationId xmlns:a16="http://schemas.microsoft.com/office/drawing/2014/main" id="{C22062AC-965C-4CD6-8412-E4092FFB36E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7DB7782-3169-4D93-A83C-8DB6A5BC519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2964243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90BA-E260-45C4-8B48-7449A1C5AA30}"/>
              </a:ext>
            </a:extLst>
          </p:cNvPr>
          <p:cNvSpPr>
            <a:spLocks noGrp="1"/>
          </p:cNvSpPr>
          <p:nvPr>
            <p:ph type="title"/>
          </p:nvPr>
        </p:nvSpPr>
        <p:spPr/>
        <p:txBody>
          <a:bodyPr/>
          <a:lstStyle/>
          <a:p>
            <a:r>
              <a:rPr lang="en-US" dirty="0"/>
              <a:t>Issue 3: STA MAC address persistence within an ESS</a:t>
            </a:r>
          </a:p>
        </p:txBody>
      </p:sp>
      <p:sp>
        <p:nvSpPr>
          <p:cNvPr id="3" name="Content Placeholder 2">
            <a:extLst>
              <a:ext uri="{FF2B5EF4-FFF2-40B4-BE49-F238E27FC236}">
                <a16:creationId xmlns:a16="http://schemas.microsoft.com/office/drawing/2014/main" id="{FAFC47AC-1A5D-4D8A-8E8D-20C7A7DC6D54}"/>
              </a:ext>
            </a:extLst>
          </p:cNvPr>
          <p:cNvSpPr>
            <a:spLocks noGrp="1"/>
          </p:cNvSpPr>
          <p:nvPr>
            <p:ph idx="1"/>
          </p:nvPr>
        </p:nvSpPr>
        <p:spPr/>
        <p:txBody>
          <a:bodyPr/>
          <a:lstStyle/>
          <a:p>
            <a:r>
              <a:rPr lang="en-US" sz="1600" dirty="0"/>
              <a:t>11aq mandates that a single MAC address is retained by the client for the duration of its connection across an ESS, which enables tracking [1]</a:t>
            </a:r>
          </a:p>
          <a:p>
            <a:r>
              <a:rPr lang="en-US" sz="1600" dirty="0"/>
              <a:t>Ideas [5,6,7] have been proposed to resolve the issue by decoupling the MAC address required for ESS connection and the MAC address used for over the air transmission, and we believe that this is the ideal solution to address the issue</a:t>
            </a:r>
          </a:p>
          <a:p>
            <a:pPr lvl="1"/>
            <a:r>
              <a:rPr lang="en-US" sz="1200" dirty="0"/>
              <a:t>We call the MAC address to be used by the ESS “private MAC address” and can simply be provided in the (Re)Association Request frame</a:t>
            </a:r>
          </a:p>
          <a:p>
            <a:pPr lvl="1"/>
            <a:r>
              <a:rPr lang="en-US" sz="1200" dirty="0"/>
              <a:t>The (Re)Association Request frame can be protected, which is already feasible by the proposed mechanism for issue 2, so that 3</a:t>
            </a:r>
            <a:r>
              <a:rPr lang="en-US" sz="1200" baseline="30000" dirty="0"/>
              <a:t>rd</a:t>
            </a:r>
            <a:r>
              <a:rPr lang="en-US" sz="1200" dirty="0"/>
              <a:t> party can not see the carried private MAC address for tracking</a:t>
            </a:r>
          </a:p>
          <a:p>
            <a:pPr lvl="1"/>
            <a:r>
              <a:rPr lang="en-US" sz="1200" dirty="0"/>
              <a:t>The private MAC address can be different for different ESS</a:t>
            </a:r>
          </a:p>
          <a:p>
            <a:pPr lvl="1"/>
            <a:r>
              <a:rPr lang="en-US" sz="1200" dirty="0"/>
              <a:t>This is also needed if we want to randomize over the air MAC address (A1, A2) post association without further higher layer change</a:t>
            </a:r>
          </a:p>
          <a:p>
            <a:r>
              <a:rPr lang="en-US" sz="1600" dirty="0"/>
              <a:t>Proposed requirements:</a:t>
            </a:r>
          </a:p>
          <a:p>
            <a:pPr lvl="1"/>
            <a:r>
              <a:rPr lang="en-US" sz="1200" dirty="0"/>
              <a:t>11bi shall define a private MAC address that is used  by the 11bi non-AP STA or 11bi non-AP MLD for the DS (further details provided in the following slides)</a:t>
            </a:r>
          </a:p>
          <a:p>
            <a:pPr lvl="1"/>
            <a:r>
              <a:rPr lang="en-US" sz="1200" dirty="0"/>
              <a:t>11bi shall define a mechanism to carry the private MAC address of 11bi non-AP STA or 11bi non-AP MLD in encrypted (Re)Association Request frame </a:t>
            </a:r>
          </a:p>
          <a:p>
            <a:pPr lvl="1"/>
            <a:r>
              <a:rPr lang="en-US" sz="1200" dirty="0"/>
              <a:t>11bi shall define a mechanism to randomize over the air MAC address of the 11bi non-AP STA or 11bi non-AP MLD (carried in Address 1 field or Address 2 field of the MAC header) during BSS transition</a:t>
            </a:r>
            <a:br>
              <a:rPr lang="en-US" sz="1600" dirty="0"/>
            </a:br>
            <a:endParaRPr lang="en-US" sz="1600" dirty="0"/>
          </a:p>
        </p:txBody>
      </p:sp>
      <p:sp>
        <p:nvSpPr>
          <p:cNvPr id="4" name="Footer Placeholder 3">
            <a:extLst>
              <a:ext uri="{FF2B5EF4-FFF2-40B4-BE49-F238E27FC236}">
                <a16:creationId xmlns:a16="http://schemas.microsoft.com/office/drawing/2014/main" id="{4C644732-CAE9-4ECF-86B7-0B7E78E5E212}"/>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7962C7C-F64A-4603-B89D-ADA9DA2AA7B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352680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BC353-DBFF-43BC-A6B6-BB091D21FD82}"/>
              </a:ext>
            </a:extLst>
          </p:cNvPr>
          <p:cNvSpPr>
            <a:spLocks noGrp="1"/>
          </p:cNvSpPr>
          <p:nvPr>
            <p:ph type="title"/>
          </p:nvPr>
        </p:nvSpPr>
        <p:spPr/>
        <p:txBody>
          <a:bodyPr/>
          <a:lstStyle/>
          <a:p>
            <a:r>
              <a:rPr lang="en-US" dirty="0"/>
              <a:t>Summary of the Proposed Requirements</a:t>
            </a:r>
          </a:p>
        </p:txBody>
      </p:sp>
      <p:graphicFrame>
        <p:nvGraphicFramePr>
          <p:cNvPr id="6" name="Content Placeholder 5">
            <a:extLst>
              <a:ext uri="{FF2B5EF4-FFF2-40B4-BE49-F238E27FC236}">
                <a16:creationId xmlns:a16="http://schemas.microsoft.com/office/drawing/2014/main" id="{935BCDBD-911A-4C57-8E05-D1BA12B02C62}"/>
              </a:ext>
            </a:extLst>
          </p:cNvPr>
          <p:cNvGraphicFramePr>
            <a:graphicFrameLocks noGrp="1"/>
          </p:cNvGraphicFramePr>
          <p:nvPr>
            <p:ph idx="1"/>
            <p:extLst>
              <p:ext uri="{D42A27DB-BD31-4B8C-83A1-F6EECF244321}">
                <p14:modId xmlns:p14="http://schemas.microsoft.com/office/powerpoint/2010/main" val="1868901843"/>
              </p:ext>
            </p:extLst>
          </p:nvPr>
        </p:nvGraphicFramePr>
        <p:xfrm>
          <a:off x="1331640" y="1735269"/>
          <a:ext cx="5981973" cy="4419600"/>
        </p:xfrm>
        <a:graphic>
          <a:graphicData uri="http://schemas.openxmlformats.org/drawingml/2006/table">
            <a:tbl>
              <a:tblPr firstRow="1" firstCol="1" bandRow="1">
                <a:tableStyleId>{5C22544A-7EE6-4342-B048-85BDC9FD1C3A}</a:tableStyleId>
              </a:tblPr>
              <a:tblGrid>
                <a:gridCol w="327933">
                  <a:extLst>
                    <a:ext uri="{9D8B030D-6E8A-4147-A177-3AD203B41FA5}">
                      <a16:colId xmlns:a16="http://schemas.microsoft.com/office/drawing/2014/main" val="1721753157"/>
                    </a:ext>
                  </a:extLst>
                </a:gridCol>
                <a:gridCol w="2844165">
                  <a:extLst>
                    <a:ext uri="{9D8B030D-6E8A-4147-A177-3AD203B41FA5}">
                      <a16:colId xmlns:a16="http://schemas.microsoft.com/office/drawing/2014/main" val="4294636822"/>
                    </a:ext>
                  </a:extLst>
                </a:gridCol>
                <a:gridCol w="993140">
                  <a:extLst>
                    <a:ext uri="{9D8B030D-6E8A-4147-A177-3AD203B41FA5}">
                      <a16:colId xmlns:a16="http://schemas.microsoft.com/office/drawing/2014/main" val="1457112553"/>
                    </a:ext>
                  </a:extLst>
                </a:gridCol>
                <a:gridCol w="645160">
                  <a:extLst>
                    <a:ext uri="{9D8B030D-6E8A-4147-A177-3AD203B41FA5}">
                      <a16:colId xmlns:a16="http://schemas.microsoft.com/office/drawing/2014/main" val="2537227592"/>
                    </a:ext>
                  </a:extLst>
                </a:gridCol>
                <a:gridCol w="1171575">
                  <a:extLst>
                    <a:ext uri="{9D8B030D-6E8A-4147-A177-3AD203B41FA5}">
                      <a16:colId xmlns:a16="http://schemas.microsoft.com/office/drawing/2014/main" val="3420635774"/>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Requirement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Issue / Use Case Reference</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Status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Information</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2887293"/>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1</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t>11bi shall define a mechanism for the 11bi non-AP STA to refrain from transmitting Probe Request frames containing elements except TBD element(s)</a:t>
                      </a:r>
                      <a:br>
                        <a:rPr lang="en-US" sz="1000" b="0" dirty="0">
                          <a:solidFill>
                            <a:schemeClr val="tx1"/>
                          </a:solidFill>
                        </a:rPr>
                      </a:b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8430979"/>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2</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0" dirty="0">
                          <a:solidFill>
                            <a:schemeClr val="tx1"/>
                          </a:solidFill>
                        </a:rPr>
                        <a:t>11bi shall define a mechanism to protect the Frame Body field of the (Re)Association Request frame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2411420"/>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a:solidFill>
                            <a:schemeClr val="tx1"/>
                          </a:solidFill>
                          <a:effectLst/>
                        </a:rPr>
                        <a:t>3</a:t>
                      </a:r>
                      <a:endParaRPr lang="en-US" sz="10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0" dirty="0">
                          <a:solidFill>
                            <a:schemeClr val="tx1"/>
                          </a:solidFill>
                        </a:rPr>
                        <a:t>11bi shall define a mechanism to protect the Frame Body field of the (Re)Association Response frame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3851004"/>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4</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t>The mechanism defined in 11bi to protect the Frame Body field of the (Re)Association Request/Response frame shall use existing cryptographic encapsulation mechanisms (e.g. GCMP 256) in 802.11 specification</a:t>
                      </a:r>
                      <a:endParaRPr lang="en-US" sz="1000" b="0" kern="1200" dirty="0">
                        <a:solidFill>
                          <a:schemeClr val="tx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6909338"/>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5</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strike="noStrike" dirty="0">
                          <a:solidFill>
                            <a:schemeClr val="tx1"/>
                          </a:solidFill>
                        </a:rPr>
                        <a:t>Details in the next slide</a:t>
                      </a:r>
                      <a:endParaRPr lang="en-US" sz="1000" b="0" strike="sngStrike" dirty="0">
                        <a:solidFill>
                          <a:schemeClr val="tx1"/>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I3 </a:t>
                      </a:r>
                      <a:r>
                        <a:rPr lang="en-US" sz="1000" dirty="0"/>
                        <a:t>STA MAC address persistence within an ESS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677092"/>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t>11bi shall define a mechanism to carry the private MAC address of 11bi non-AP STA or 11bi non-AP MLD </a:t>
                      </a:r>
                      <a:r>
                        <a:rPr lang="en-US" sz="1000"/>
                        <a:t>in protected </a:t>
                      </a:r>
                      <a:r>
                        <a:rPr lang="en-US" sz="1000" dirty="0"/>
                        <a:t>(Re)Association Request frame</a:t>
                      </a:r>
                      <a:endParaRPr lang="en-US" sz="1000" b="0" dirty="0">
                        <a:solidFill>
                          <a:schemeClr val="tx1"/>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I3 </a:t>
                      </a:r>
                      <a:r>
                        <a:rPr lang="en-US" sz="1000" dirty="0"/>
                        <a:t>STA MAC address persistence within an ESS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6578627"/>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t>11bi shall define a mechanism to randomize over the air MAC address of the 11bi non-AP STA or 11bi non-AP MLD (carried in Address 1 field or Address 2 field of the MAC header) during BSS transition</a:t>
                      </a:r>
                      <a:endParaRPr lang="en-US" sz="1000" b="0" dirty="0">
                        <a:solidFill>
                          <a:schemeClr val="tx1"/>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I3 </a:t>
                      </a:r>
                      <a:r>
                        <a:rPr lang="en-US" sz="1000" dirty="0"/>
                        <a:t>STA MAC address persistence within an ESS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4215989"/>
                  </a:ext>
                </a:extLst>
              </a:tr>
            </a:tbl>
          </a:graphicData>
        </a:graphic>
      </p:graphicFrame>
      <p:sp>
        <p:nvSpPr>
          <p:cNvPr id="4" name="Footer Placeholder 3">
            <a:extLst>
              <a:ext uri="{FF2B5EF4-FFF2-40B4-BE49-F238E27FC236}">
                <a16:creationId xmlns:a16="http://schemas.microsoft.com/office/drawing/2014/main" id="{366AE77A-DE20-4D1F-A975-A58A77FB31D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E3971EE-01EB-4CCF-B70F-A36B48BD0F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3894122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19998-1CCA-4A24-9C75-DD53C01CF3E9}"/>
              </a:ext>
            </a:extLst>
          </p:cNvPr>
          <p:cNvSpPr>
            <a:spLocks noGrp="1"/>
          </p:cNvSpPr>
          <p:nvPr>
            <p:ph type="title"/>
          </p:nvPr>
        </p:nvSpPr>
        <p:spPr/>
        <p:txBody>
          <a:bodyPr/>
          <a:lstStyle/>
          <a:p>
            <a:r>
              <a:rPr lang="en-US" dirty="0"/>
              <a:t>Revision for 5</a:t>
            </a:r>
          </a:p>
        </p:txBody>
      </p:sp>
      <p:sp>
        <p:nvSpPr>
          <p:cNvPr id="3" name="Content Placeholder 2">
            <a:extLst>
              <a:ext uri="{FF2B5EF4-FFF2-40B4-BE49-F238E27FC236}">
                <a16:creationId xmlns:a16="http://schemas.microsoft.com/office/drawing/2014/main" id="{8D0D4D24-2628-4876-82C9-B31ADA835ADB}"/>
              </a:ext>
            </a:extLst>
          </p:cNvPr>
          <p:cNvSpPr>
            <a:spLocks noGrp="1"/>
          </p:cNvSpPr>
          <p:nvPr>
            <p:ph idx="1"/>
          </p:nvPr>
        </p:nvSpPr>
        <p:spPr/>
        <p:txBody>
          <a:bodyPr/>
          <a:lstStyle/>
          <a:p>
            <a:r>
              <a:rPr lang="en-US" sz="1800" dirty="0"/>
              <a:t>11bi shall define a private MAC address that is used  by the 11bi non-AP STA or 11bi non-AP MLD for the DS and can be different for different ESS. </a:t>
            </a:r>
          </a:p>
          <a:p>
            <a:r>
              <a:rPr lang="en-US" sz="1800" dirty="0"/>
              <a:t>The private MAC address of a 11bi non-AP STA or a 11bi non-AP MLD also shall not be carried in the MAC header of the frame and shall not be carried in the frame body of a frame without protection</a:t>
            </a:r>
          </a:p>
          <a:p>
            <a:pPr lvl="1"/>
            <a:r>
              <a:rPr lang="en-US" sz="1600" dirty="0"/>
              <a:t>if the frame is transmitted by the 11bi non-AP STA or any non-AP STA affiliated with the 11bi non-AP MLD or</a:t>
            </a:r>
          </a:p>
          <a:p>
            <a:pPr lvl="1"/>
            <a:r>
              <a:rPr lang="en-US" sz="1600" dirty="0"/>
              <a:t>if the frame is transmitted by the 11bi AP to the 11bi non-AP STA or by any AP affiliated with a 11bi AP MLD to any non-AP STA affiliated with the 11bi non-AP MLD</a:t>
            </a:r>
          </a:p>
          <a:p>
            <a:r>
              <a:rPr lang="en-US" sz="1800" dirty="0"/>
              <a:t>11bi non-AP STA or 11bi non-AP MLD can decide the lifetime of the private MAC address </a:t>
            </a:r>
          </a:p>
        </p:txBody>
      </p:sp>
      <p:sp>
        <p:nvSpPr>
          <p:cNvPr id="4" name="Footer Placeholder 3">
            <a:extLst>
              <a:ext uri="{FF2B5EF4-FFF2-40B4-BE49-F238E27FC236}">
                <a16:creationId xmlns:a16="http://schemas.microsoft.com/office/drawing/2014/main" id="{1924FDEE-61C0-4D21-97BC-162EC993CC3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F141205-6084-4DD6-AC79-92D6CE6868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79706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1FAC7-F063-4D17-BB66-EB14195A7A38}"/>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06EF088-ED41-4B83-9FF1-CF10B360B828}"/>
              </a:ext>
            </a:extLst>
          </p:cNvPr>
          <p:cNvSpPr>
            <a:spLocks noGrp="1"/>
          </p:cNvSpPr>
          <p:nvPr>
            <p:ph idx="1"/>
          </p:nvPr>
        </p:nvSpPr>
        <p:spPr/>
        <p:txBody>
          <a:bodyPr/>
          <a:lstStyle/>
          <a:p>
            <a:r>
              <a:rPr lang="en-US" sz="2000" dirty="0"/>
              <a:t>We discuss the proposed initial sets of requirements for issue 2 (Avoid Element Fingerprint) and issue 3 (STA MAC address persistence within an ESS) [1]</a:t>
            </a:r>
          </a:p>
          <a:p>
            <a:r>
              <a:rPr lang="en-US" sz="2000" dirty="0"/>
              <a:t>For issue 2, we focus on the proposed requirements for Probe Request frame and (Re)Association Request/Response frame, which contains a rich number of elements for Element Fingerprint</a:t>
            </a:r>
          </a:p>
          <a:p>
            <a:pPr lvl="1"/>
            <a:r>
              <a:rPr lang="en-US" sz="1800" dirty="0"/>
              <a:t>Refrain from including elements in Probe Request frame except TBD element(s)</a:t>
            </a:r>
          </a:p>
          <a:p>
            <a:pPr lvl="1"/>
            <a:r>
              <a:rPr lang="en-US" sz="1800" dirty="0"/>
              <a:t>Protect the Frame Body field of the (Re)Association Request/Response frame using </a:t>
            </a:r>
            <a:r>
              <a:rPr lang="en-US" sz="1800" b="0" kern="1200" dirty="0">
                <a:solidFill>
                  <a:schemeClr val="tx1"/>
                </a:solidFill>
                <a:latin typeface="+mn-lt"/>
                <a:ea typeface="+mn-ea"/>
                <a:cs typeface="+mn-cs"/>
              </a:rPr>
              <a:t>existing cryptographic encapsulation mechanisms (e.g. GCMP 256) in 802.11 specification </a:t>
            </a:r>
          </a:p>
          <a:p>
            <a:r>
              <a:rPr lang="en-US" sz="2000" dirty="0"/>
              <a:t>For issue 3, we propose to define private MAC address and carry that in the Frame Body field of the encrypted (Re)Association Request frame</a:t>
            </a:r>
          </a:p>
        </p:txBody>
      </p:sp>
      <p:sp>
        <p:nvSpPr>
          <p:cNvPr id="4" name="Footer Placeholder 3">
            <a:extLst>
              <a:ext uri="{FF2B5EF4-FFF2-40B4-BE49-F238E27FC236}">
                <a16:creationId xmlns:a16="http://schemas.microsoft.com/office/drawing/2014/main" id="{7E6D6E8D-930E-4352-8F27-A303D7B236E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CD0AAD5-16B5-4C45-8F63-41B003502B9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1092683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26FA0-6419-44C3-8300-E3AA7B983E96}"/>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4A77491E-8523-47B3-914B-08E8425B99FD}"/>
              </a:ext>
            </a:extLst>
          </p:cNvPr>
          <p:cNvSpPr>
            <a:spLocks noGrp="1"/>
          </p:cNvSpPr>
          <p:nvPr>
            <p:ph idx="1"/>
          </p:nvPr>
        </p:nvSpPr>
        <p:spPr/>
        <p:txBody>
          <a:bodyPr/>
          <a:lstStyle/>
          <a:p>
            <a:r>
              <a:rPr lang="en-US" dirty="0"/>
              <a:t>[1] 11-21-641r6 Proposed Issues</a:t>
            </a:r>
          </a:p>
          <a:p>
            <a:r>
              <a:rPr lang="en-US" dirty="0"/>
              <a:t>[2] 11-21-1848r2 Requirements Document</a:t>
            </a:r>
          </a:p>
          <a:p>
            <a:r>
              <a:rPr lang="en-US" dirty="0"/>
              <a:t>[3] Draft P802.11be_D1.31</a:t>
            </a:r>
          </a:p>
          <a:p>
            <a:r>
              <a:rPr lang="en-US" dirty="0"/>
              <a:t>[4] 11-21-839r0 Privacy Enhancement to avoid Element Fingerprint</a:t>
            </a:r>
          </a:p>
          <a:p>
            <a:r>
              <a:rPr lang="en-US" dirty="0"/>
              <a:t>[5] 11-21-1395r2 View on Private Identifier</a:t>
            </a:r>
          </a:p>
          <a:p>
            <a:r>
              <a:rPr lang="en-US" dirty="0"/>
              <a:t>[6] 11-21-1328-00 Changing STA MAC addresses per association and SA/DA hiding</a:t>
            </a:r>
          </a:p>
          <a:p>
            <a:r>
              <a:rPr lang="en-US" dirty="0"/>
              <a:t>[7] 11-21-1539-00 </a:t>
            </a:r>
            <a:r>
              <a:rPr lang="en-US" sz="2400" dirty="0" err="1"/>
              <a:t>TGbi</a:t>
            </a:r>
            <a:r>
              <a:rPr lang="en-US" sz="2400" dirty="0"/>
              <a:t> - Enhancing Privacy</a:t>
            </a:r>
            <a:r>
              <a:rPr lang="en-US" sz="2400" dirty="0">
                <a:solidFill>
                  <a:schemeClr val="tx1"/>
                </a:solidFill>
              </a:rPr>
              <a:t> – Rotating MAC addresses over the air</a:t>
            </a:r>
            <a:endParaRPr lang="en-US" dirty="0"/>
          </a:p>
        </p:txBody>
      </p:sp>
      <p:sp>
        <p:nvSpPr>
          <p:cNvPr id="4" name="Footer Placeholder 3">
            <a:extLst>
              <a:ext uri="{FF2B5EF4-FFF2-40B4-BE49-F238E27FC236}">
                <a16:creationId xmlns:a16="http://schemas.microsoft.com/office/drawing/2014/main" id="{3EF56B1B-2B0F-4EA2-AE30-A154FEECBB4C}"/>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E6750B8-5D10-4E41-8E5D-5C02A5E51D5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91225330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0" ma:contentTypeDescription="Create a new document." ma:contentTypeScope="" ma:versionID="0522c519dadb6fc2047cea0054a46e9c">
  <xsd:schema xmlns:xsd="http://www.w3.org/2001/XMLSchema" xmlns:xs="http://www.w3.org/2001/XMLSchema" xmlns:p="http://schemas.microsoft.com/office/2006/metadata/properties" xmlns:ns3="a915fe38-2618-47b6-8303-829fb71466d5" targetNamespace="http://schemas.microsoft.com/office/2006/metadata/properties" ma:root="true" ma:fieldsID="e7b381697b003f982c6de6f0e0793f20" ns3:_="">
    <xsd:import namespace="a915fe38-2618-47b6-8303-829fb71466d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C454F8-D757-4A91-92F0-1CB9202253A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B75EB59-6907-42D9-AAB9-BAE8734E8C7D}">
  <ds:schemaRefs>
    <ds:schemaRef ds:uri="http://schemas.microsoft.com/sharepoint/v3/contenttype/forms"/>
  </ds:schemaRefs>
</ds:datastoreItem>
</file>

<file path=customXml/itemProps3.xml><?xml version="1.0" encoding="utf-8"?>
<ds:datastoreItem xmlns:ds="http://schemas.openxmlformats.org/officeDocument/2006/customXml" ds:itemID="{2F49C7AF-1755-4064-A57F-AA736283F6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59583</TotalTime>
  <Words>1768</Words>
  <Application>Microsoft Office PowerPoint</Application>
  <PresentationFormat>On-screen Show (4:3)</PresentationFormat>
  <Paragraphs>163</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Qualcomm Office Regular</vt:lpstr>
      <vt:lpstr>Qualcomm Regular</vt:lpstr>
      <vt:lpstr>Times New Roman</vt:lpstr>
      <vt:lpstr>802-11-Submission</vt:lpstr>
      <vt:lpstr>Proposed 11bi Requirements</vt:lpstr>
      <vt:lpstr>Background</vt:lpstr>
      <vt:lpstr>Issue 2: Avoid Element Fingerprint</vt:lpstr>
      <vt:lpstr>Issue 2: Avoid Element Fingerprint</vt:lpstr>
      <vt:lpstr>Issue 3: STA MAC address persistence within an ESS</vt:lpstr>
      <vt:lpstr>Summary of the Proposed Requirements</vt:lpstr>
      <vt:lpstr>Revision for 5</vt:lpstr>
      <vt:lpstr>Conclusion</vt:lpstr>
      <vt:lpstr>Reference</vt:lpstr>
      <vt:lpstr>Appendix – Examples in [4] to demonstrate feasibility to have Protected (Re)Association Request/Response</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2327</cp:revision>
  <cp:lastPrinted>1998-02-10T13:28:06Z</cp:lastPrinted>
  <dcterms:created xsi:type="dcterms:W3CDTF">2004-12-02T14:01:45Z</dcterms:created>
  <dcterms:modified xsi:type="dcterms:W3CDTF">2022-03-03T19:19:54Z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ContentTypeId">
    <vt:lpwstr>0x010100F2552158F8185D44A8848B98AEA319AF</vt:lpwstr>
  </property>
</Properties>
</file>