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374" r:id="rId4"/>
    <p:sldId id="2375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/>
    <p:restoredTop sz="96786"/>
  </p:normalViewPr>
  <p:slideViewPr>
    <p:cSldViewPr snapToGrid="0" snapToObjects="1">
      <p:cViewPr varScale="1">
        <p:scale>
          <a:sx n="128" d="100"/>
          <a:sy n="128" d="100"/>
        </p:scale>
        <p:origin x="1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anchor="t"/>
          <a:lstStyle>
            <a:lvl2pPr marL="274320" indent="-457200">
              <a:defRPr/>
            </a:lvl2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553200" y="6079352"/>
            <a:ext cx="85921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40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 txBox="1"/>
          <p:nvPr/>
        </p:nvSpPr>
        <p:spPr>
          <a:xfrm>
            <a:off x="521639" y="331761"/>
            <a:ext cx="118494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March </a:t>
            </a:r>
            <a:r>
              <a:rPr dirty="0"/>
              <a:t>202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3" name="Line 2"/>
          <p:cNvSpPr/>
          <p:nvPr/>
        </p:nvSpPr>
        <p:spPr>
          <a:xfrm>
            <a:off x="685440" y="609119"/>
            <a:ext cx="7772760" cy="362"/>
          </a:xfrm>
          <a:prstGeom prst="line">
            <a:avLst/>
          </a:prstGeom>
          <a:ln w="12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5" name="CustomShape 4"/>
          <p:cNvSpPr txBox="1"/>
          <p:nvPr userDrawn="1"/>
        </p:nvSpPr>
        <p:spPr>
          <a:xfrm>
            <a:off x="5378795" y="304602"/>
            <a:ext cx="283064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algn="r">
              <a:defRPr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0104r1</a:t>
            </a:r>
            <a:endParaRPr dirty="0"/>
          </a:p>
        </p:txBody>
      </p:sp>
      <p:sp>
        <p:nvSpPr>
          <p:cNvPr id="6" name="Line 5"/>
          <p:cNvSpPr/>
          <p:nvPr/>
        </p:nvSpPr>
        <p:spPr>
          <a:xfrm>
            <a:off x="685079" y="6476760"/>
            <a:ext cx="7849082" cy="2"/>
          </a:xfrm>
          <a:prstGeom prst="line">
            <a:avLst/>
          </a:prstGeom>
          <a:ln w="12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" name="CustomShape 6"/>
          <p:cNvSpPr txBox="1"/>
          <p:nvPr/>
        </p:nvSpPr>
        <p:spPr>
          <a:xfrm>
            <a:off x="7174240" y="6475693"/>
            <a:ext cx="118712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b">
            <a:spAutoFit/>
          </a:bodyPr>
          <a:lstStyle>
            <a:lvl1pPr algn="r">
              <a:defRPr sz="1200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Carol Ansley,  </a:t>
            </a:r>
            <a:r>
              <a:rPr lang="en-US" dirty="0"/>
              <a:t>Cox</a:t>
            </a:r>
            <a:endParaRPr dirty="0"/>
          </a:p>
        </p:txBody>
      </p:sp>
      <p:sp>
        <p:nvSpPr>
          <p:cNvPr id="8" name="Title Text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1680" cy="1065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9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080"/>
            <a:ext cx="7771680" cy="4114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rPr dirty="0"/>
              <a:t>Body Level One</a:t>
            </a:r>
          </a:p>
          <a:p>
            <a:pPr lvl="4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</a:tabLst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ol@ansley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 txBox="1"/>
          <p:nvPr/>
        </p:nvSpPr>
        <p:spPr>
          <a:xfrm>
            <a:off x="685800" y="934813"/>
            <a:ext cx="7771680" cy="58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spAutoFit/>
          </a:bodyPr>
          <a:lstStyle>
            <a:lvl1pPr algn="ctr">
              <a:defRPr sz="32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EDP – </a:t>
            </a:r>
            <a:r>
              <a:rPr lang="en-US" dirty="0" err="1"/>
              <a:t>TGbi</a:t>
            </a:r>
            <a:r>
              <a:rPr lang="en-US" dirty="0"/>
              <a:t> –</a:t>
            </a:r>
            <a:r>
              <a:rPr dirty="0"/>
              <a:t>Agenda</a:t>
            </a:r>
            <a:r>
              <a:rPr lang="en-US" dirty="0"/>
              <a:t> </a:t>
            </a:r>
            <a:r>
              <a:rPr dirty="0"/>
              <a:t>-</a:t>
            </a:r>
            <a:r>
              <a:rPr lang="en-US" dirty="0"/>
              <a:t> January 2022</a:t>
            </a:r>
            <a:endParaRPr dirty="0"/>
          </a:p>
        </p:txBody>
      </p:sp>
      <p:sp>
        <p:nvSpPr>
          <p:cNvPr id="54" name="CustomShape 2"/>
          <p:cNvSpPr txBox="1"/>
          <p:nvPr/>
        </p:nvSpPr>
        <p:spPr>
          <a:xfrm>
            <a:off x="685800" y="1981080"/>
            <a:ext cx="7771680" cy="400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spAutoFit/>
          </a:bodyPr>
          <a:lstStyle/>
          <a:p>
            <a:pPr marL="340920" indent="-340201" algn="ctr">
              <a:spcBef>
                <a:spcPts val="400"/>
              </a:spcBef>
              <a:defRPr sz="20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Date:</a:t>
            </a:r>
            <a:r>
              <a:rPr b="0" dirty="0"/>
              <a:t> </a:t>
            </a:r>
            <a:r>
              <a:rPr b="1" dirty="0"/>
              <a:t>202</a:t>
            </a:r>
            <a:r>
              <a:rPr lang="en-US" b="1" dirty="0"/>
              <a:t>2-01-13</a:t>
            </a:r>
            <a:endParaRPr b="1" dirty="0"/>
          </a:p>
        </p:txBody>
      </p:sp>
      <p:sp>
        <p:nvSpPr>
          <p:cNvPr id="55" name="CustomShape 3"/>
          <p:cNvSpPr txBox="1"/>
          <p:nvPr/>
        </p:nvSpPr>
        <p:spPr>
          <a:xfrm>
            <a:off x="579599" y="1940038"/>
            <a:ext cx="1355043" cy="373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spAutoFit/>
          </a:bodyPr>
          <a:lstStyle>
            <a:lvl1pPr marL="340920" indent="-340201">
              <a:spcBef>
                <a:spcPts val="400"/>
              </a:spcBef>
              <a:defRPr sz="20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Authors:</a:t>
            </a:r>
          </a:p>
        </p:txBody>
      </p:sp>
      <p:graphicFrame>
        <p:nvGraphicFramePr>
          <p:cNvPr id="56" name="Table 4"/>
          <p:cNvGraphicFramePr/>
          <p:nvPr>
            <p:extLst>
              <p:ext uri="{D42A27DB-BD31-4B8C-83A1-F6EECF244321}">
                <p14:modId xmlns:p14="http://schemas.microsoft.com/office/powerpoint/2010/main" val="2607916740"/>
              </p:ext>
            </p:extLst>
          </p:nvPr>
        </p:nvGraphicFramePr>
        <p:xfrm>
          <a:off x="725400" y="2500558"/>
          <a:ext cx="7387920" cy="22554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65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8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8560"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20">
                <a:tc>
                  <a:txBody>
                    <a:bodyPr/>
                    <a:lstStyle/>
                    <a:p>
                      <a:r>
                        <a: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pc="-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Cox Communications</a:t>
                      </a:r>
                      <a:endParaRPr sz="1400" spc="-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+1-404-229-1672</a:t>
                      </a: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400" u="sng" spc="-1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dirty="0">
                          <a:hlinkClick r:id="rId2"/>
                        </a:rPr>
                        <a:t>c</a:t>
                      </a:r>
                      <a:r>
                        <a:rPr dirty="0">
                          <a:hlinkClick r:id="rId2"/>
                        </a:rPr>
                        <a:t>arol</a:t>
                      </a:r>
                      <a:r>
                        <a:rPr lang="en-US" dirty="0">
                          <a:hlinkClick r:id="rId2"/>
                        </a:rPr>
                        <a:t>@</a:t>
                      </a:r>
                      <a:r>
                        <a:rPr dirty="0">
                          <a:hlinkClick r:id="rId2"/>
                        </a:rPr>
                        <a:t>ansley.com</a:t>
                      </a: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8711941-F746-194D-BA49-225264BDC70A}"/>
              </a:ext>
            </a:extLst>
          </p:cNvPr>
          <p:cNvSpPr txBox="1"/>
          <p:nvPr/>
        </p:nvSpPr>
        <p:spPr>
          <a:xfrm>
            <a:off x="7805057" y="511629"/>
            <a:ext cx="65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 txBox="1"/>
          <p:nvPr/>
        </p:nvSpPr>
        <p:spPr>
          <a:xfrm>
            <a:off x="685800" y="946200"/>
            <a:ext cx="7771680" cy="544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spAutoFit/>
          </a:bodyPr>
          <a:lstStyle>
            <a:lvl1pPr algn="ctr">
              <a:defRPr sz="32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Abstract</a:t>
            </a:r>
          </a:p>
        </p:txBody>
      </p:sp>
      <p:sp>
        <p:nvSpPr>
          <p:cNvPr id="59" name="CustomShape 2"/>
          <p:cNvSpPr txBox="1"/>
          <p:nvPr/>
        </p:nvSpPr>
        <p:spPr>
          <a:xfrm>
            <a:off x="685800" y="1981080"/>
            <a:ext cx="7771680" cy="462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spAutoFit/>
          </a:bodyPr>
          <a:lstStyle/>
          <a:p>
            <a:pPr marL="340920" indent="-340201">
              <a:spcBef>
                <a:spcPts val="400"/>
              </a:spcBef>
              <a:defRPr sz="24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This presentation summarizes rules for color use.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20D77-4B90-B742-B74B-6BD78C0D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840"/>
            <a:ext cx="7771680" cy="1065962"/>
          </a:xfrm>
        </p:spPr>
        <p:txBody>
          <a:bodyPr/>
          <a:lstStyle/>
          <a:p>
            <a:r>
              <a:rPr lang="en-US" dirty="0"/>
              <a:t>Color Use – IEEE SA Style Guide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19F4E-FC06-F646-87EB-EF12912A7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3025"/>
            <a:ext cx="8058150" cy="5210175"/>
          </a:xfrm>
        </p:spPr>
        <p:txBody>
          <a:bodyPr>
            <a:normAutofit/>
          </a:bodyPr>
          <a:lstStyle/>
          <a:p>
            <a:pPr marL="719" lvl="0" hangingPunct="0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sz="1600" spc="-1" dirty="0">
              <a:latin typeface="Times New Roman"/>
              <a:cs typeface="Times New Roman"/>
              <a:sym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17 deals with figures.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 can have color at a 300DPI resolution (CYMK format).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color should not be required for the proper interpretation of the information.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Also, figures should be provided in vector format.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algn="ctr"/>
            <a:r>
              <a:rPr lang="en-US" sz="2800" b="1" dirty="0"/>
              <a:t>802.11 Materials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" lvl="0" hangingPunct="0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sz="1600" spc="-1" dirty="0">
              <a:latin typeface="Times New Roman"/>
              <a:cs typeface="Times New Roman"/>
              <a:sym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802.11 Editors’ Guide 11/875r4 - no comment on color or not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802.11 Style Guide 09/1034r19 - no comment on color or not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543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20D77-4B90-B742-B74B-6BD78C0D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840"/>
            <a:ext cx="7771680" cy="1065962"/>
          </a:xfrm>
        </p:spPr>
        <p:txBody>
          <a:bodyPr/>
          <a:lstStyle/>
          <a:p>
            <a:r>
              <a:rPr lang="en-US" dirty="0"/>
              <a:t>Feedback from Editors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19F4E-FC06-F646-87EB-EF12912A7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3025"/>
            <a:ext cx="8058150" cy="5210175"/>
          </a:xfrm>
        </p:spPr>
        <p:txBody>
          <a:bodyPr>
            <a:normAutofit/>
          </a:bodyPr>
          <a:lstStyle/>
          <a:p>
            <a:pPr lvl="1"/>
            <a:endParaRPr lang="en-US" sz="2000" b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Strongly recommended that no color be used in figures.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Each figure author needs to provide the editor (me) an updated version.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Also, note that several figures have comments against them to make changes to the text.  I need new versions of those figures </a:t>
            </a:r>
            <a:r>
              <a:rPr lang="en-US" sz="2000"/>
              <a:t>as well.</a:t>
            </a: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Do I need to publish a list of affected figures?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4533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12404</TotalTime>
  <Words>183</Words>
  <Application>Microsoft Macintosh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Helvetica</vt:lpstr>
      <vt:lpstr>Helvetica Neue</vt:lpstr>
      <vt:lpstr>Times New Roman</vt:lpstr>
      <vt:lpstr>Office Theme</vt:lpstr>
      <vt:lpstr>PowerPoint Presentation</vt:lpstr>
      <vt:lpstr>PowerPoint Presentation</vt:lpstr>
      <vt:lpstr>Color Use – IEEE SA Style Guide </vt:lpstr>
      <vt:lpstr>Feedback from Editors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Rosdahl</dc:creator>
  <cp:lastModifiedBy>Microsoft Office User</cp:lastModifiedBy>
  <cp:revision>157</cp:revision>
  <dcterms:modified xsi:type="dcterms:W3CDTF">2022-03-07T16:26:55Z</dcterms:modified>
</cp:coreProperties>
</file>