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6"/>
  </p:notesMasterIdLst>
  <p:sldIdLst>
    <p:sldId id="256" r:id="rId2"/>
    <p:sldId id="257" r:id="rId3"/>
    <p:sldId id="2374" r:id="rId4"/>
    <p:sldId id="2375" r:id="rId5"/>
  </p:sldIdLst>
  <p:sldSz cx="9144000" cy="6858000" type="screen4x3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1pPr>
    <a:lvl2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2pPr>
    <a:lvl3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3pPr>
    <a:lvl4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4pPr>
    <a:lvl5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5pPr>
    <a:lvl6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6pPr>
    <a:lvl7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7pPr>
    <a:lvl8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8pPr>
    <a:lvl9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ECDD"/>
          </a:solidFill>
        </a:fill>
      </a:tcStyle>
    </a:wholeTbl>
    <a:band2H>
      <a:tcTxStyle/>
      <a:tcStyle>
        <a:tcBdr/>
        <a:fill>
          <a:solidFill>
            <a:srgbClr val="E6F6E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ECDD"/>
          </a:solidFill>
        </a:fill>
      </a:tcStyle>
    </a:wholeTbl>
    <a:band2H>
      <a:tcTxStyle/>
      <a:tcStyle>
        <a:tcBdr/>
        <a:fill>
          <a:solidFill>
            <a:srgbClr val="E6F6E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BDBDB"/>
          </a:solidFill>
        </a:fill>
      </a:tcStyle>
    </a:wholeTbl>
    <a:band2H>
      <a:tcTxStyle/>
      <a:tcStyle>
        <a:tcBdr/>
        <a:fill>
          <a:solidFill>
            <a:srgbClr val="EEEEEE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CCCE6"/>
          </a:solidFill>
        </a:fill>
      </a:tcStyle>
    </a:wholeTbl>
    <a:band2H>
      <a:tcTxStyle/>
      <a:tcStyle>
        <a:tcBdr/>
        <a:fill>
          <a:solidFill>
            <a:srgbClr val="E7E7F3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50"/>
    <p:restoredTop sz="96786"/>
  </p:normalViewPr>
  <p:slideViewPr>
    <p:cSldViewPr snapToGrid="0" snapToObjects="1">
      <p:cViewPr varScale="1">
        <p:scale>
          <a:sx n="128" d="100"/>
          <a:sy n="128" d="100"/>
        </p:scale>
        <p:origin x="1672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Shape 50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51" name="Shape 51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defRPr sz="1200">
        <a:latin typeface="+mj-lt"/>
        <a:ea typeface="+mj-ea"/>
        <a:cs typeface="+mj-cs"/>
        <a:sym typeface="Helvetica Neue"/>
      </a:defRPr>
    </a:lvl1pPr>
    <a:lvl2pPr indent="228600" latinLnBrk="0">
      <a:defRPr sz="1200">
        <a:latin typeface="+mj-lt"/>
        <a:ea typeface="+mj-ea"/>
        <a:cs typeface="+mj-cs"/>
        <a:sym typeface="Helvetica Neue"/>
      </a:defRPr>
    </a:lvl2pPr>
    <a:lvl3pPr indent="457200" latinLnBrk="0">
      <a:defRPr sz="1200">
        <a:latin typeface="+mj-lt"/>
        <a:ea typeface="+mj-ea"/>
        <a:cs typeface="+mj-cs"/>
        <a:sym typeface="Helvetica Neue"/>
      </a:defRPr>
    </a:lvl3pPr>
    <a:lvl4pPr indent="685800" latinLnBrk="0">
      <a:defRPr sz="1200">
        <a:latin typeface="+mj-lt"/>
        <a:ea typeface="+mj-ea"/>
        <a:cs typeface="+mj-cs"/>
        <a:sym typeface="Helvetica Neue"/>
      </a:defRPr>
    </a:lvl4pPr>
    <a:lvl5pPr indent="914400" latinLnBrk="0">
      <a:defRPr sz="1200">
        <a:latin typeface="+mj-lt"/>
        <a:ea typeface="+mj-ea"/>
        <a:cs typeface="+mj-cs"/>
        <a:sym typeface="Helvetica Neue"/>
      </a:defRPr>
    </a:lvl5pPr>
    <a:lvl6pPr indent="1143000" latinLnBrk="0">
      <a:defRPr sz="1200">
        <a:latin typeface="+mj-lt"/>
        <a:ea typeface="+mj-ea"/>
        <a:cs typeface="+mj-cs"/>
        <a:sym typeface="Helvetica Neue"/>
      </a:defRPr>
    </a:lvl6pPr>
    <a:lvl7pPr indent="1371600" latinLnBrk="0">
      <a:defRPr sz="1200">
        <a:latin typeface="+mj-lt"/>
        <a:ea typeface="+mj-ea"/>
        <a:cs typeface="+mj-cs"/>
        <a:sym typeface="Helvetica Neue"/>
      </a:defRPr>
    </a:lvl7pPr>
    <a:lvl8pPr indent="1600200" latinLnBrk="0">
      <a:defRPr sz="1200">
        <a:latin typeface="+mj-lt"/>
        <a:ea typeface="+mj-ea"/>
        <a:cs typeface="+mj-cs"/>
        <a:sym typeface="Helvetica Neue"/>
      </a:defRPr>
    </a:lvl8pPr>
    <a:lvl9pPr indent="1828800" latinLnBrk="0">
      <a:defRPr sz="1200">
        <a:latin typeface="+mj-lt"/>
        <a:ea typeface="+mj-ea"/>
        <a:cs typeface="+mj-cs"/>
        <a:sym typeface="Helvetica Neu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553200" y="6076950"/>
            <a:ext cx="266973" cy="279401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25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553200" y="6076950"/>
            <a:ext cx="266973" cy="279401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34" name="Body Level One…"/>
          <p:cNvSpPr txBox="1">
            <a:spLocks noGrp="1"/>
          </p:cNvSpPr>
          <p:nvPr>
            <p:ph type="body" idx="1" hasCustomPrompt="1"/>
          </p:nvPr>
        </p:nvSpPr>
        <p:spPr>
          <a:prstGeom prst="rect">
            <a:avLst/>
          </a:prstGeom>
        </p:spPr>
        <p:txBody>
          <a:bodyPr anchor="t"/>
          <a:lstStyle>
            <a:lvl2pPr marL="274320" indent="-457200">
              <a:defRPr/>
            </a:lvl2pPr>
          </a:lstStyle>
          <a:p>
            <a:r>
              <a:rPr dirty="0"/>
              <a:t>Body Level One</a:t>
            </a:r>
          </a:p>
          <a:p>
            <a:pPr lvl="1"/>
            <a:r>
              <a:rPr dirty="0"/>
              <a:t>Body Level Two</a:t>
            </a:r>
          </a:p>
          <a:p>
            <a:pPr lvl="2"/>
            <a:r>
              <a:rPr dirty="0"/>
              <a:t>Body Level Three</a:t>
            </a:r>
          </a:p>
          <a:p>
            <a:pPr lvl="3"/>
            <a:r>
              <a:rPr dirty="0"/>
              <a:t>Body Level Four</a:t>
            </a:r>
          </a:p>
          <a:p>
            <a:pPr lvl="4"/>
            <a:r>
              <a:rPr dirty="0"/>
              <a:t>Body Level Five</a:t>
            </a:r>
          </a:p>
        </p:txBody>
      </p:sp>
      <p:sp>
        <p:nvSpPr>
          <p:cNvPr id="35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553200" y="6076950"/>
            <a:ext cx="266973" cy="279401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6553200" y="6079352"/>
            <a:ext cx="859210" cy="27699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5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9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Robert Stacey, Intel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854049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stomShape 1"/>
          <p:cNvSpPr txBox="1"/>
          <p:nvPr/>
        </p:nvSpPr>
        <p:spPr>
          <a:xfrm>
            <a:off x="521639" y="331761"/>
            <a:ext cx="1338572" cy="2769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0" tIns="0" rIns="0" bIns="0" anchor="b">
            <a:spAutoFit/>
          </a:bodyPr>
          <a:lstStyle>
            <a:lvl1pPr>
              <a:defRPr b="1" spc="-1"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r>
              <a:rPr lang="en-US" dirty="0"/>
              <a:t>January </a:t>
            </a:r>
            <a:r>
              <a:rPr dirty="0"/>
              <a:t>202</a:t>
            </a:r>
            <a:r>
              <a:rPr lang="en-US" dirty="0"/>
              <a:t>2</a:t>
            </a:r>
            <a:endParaRPr dirty="0"/>
          </a:p>
        </p:txBody>
      </p:sp>
      <p:sp>
        <p:nvSpPr>
          <p:cNvPr id="3" name="Line 2"/>
          <p:cNvSpPr/>
          <p:nvPr/>
        </p:nvSpPr>
        <p:spPr>
          <a:xfrm>
            <a:off x="685440" y="609119"/>
            <a:ext cx="7772760" cy="362"/>
          </a:xfrm>
          <a:prstGeom prst="line">
            <a:avLst/>
          </a:prstGeom>
          <a:ln w="12600">
            <a:solidFill>
              <a:srgbClr val="000000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sp>
        <p:nvSpPr>
          <p:cNvPr id="5" name="CustomShape 4"/>
          <p:cNvSpPr txBox="1"/>
          <p:nvPr userDrawn="1"/>
        </p:nvSpPr>
        <p:spPr>
          <a:xfrm>
            <a:off x="5378795" y="304602"/>
            <a:ext cx="2830647" cy="2769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0" tIns="0" rIns="0" bIns="0" anchor="b">
            <a:spAutoFit/>
          </a:bodyPr>
          <a:lstStyle/>
          <a:p>
            <a:pPr algn="r">
              <a:defRPr b="1" spc="-1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dirty="0"/>
              <a:t>doc.: IEEE 802.11-2</a:t>
            </a:r>
            <a:r>
              <a:rPr lang="en-US" dirty="0"/>
              <a:t>2</a:t>
            </a:r>
            <a:r>
              <a:rPr dirty="0"/>
              <a:t>/</a:t>
            </a:r>
            <a:r>
              <a:rPr lang="en-US" dirty="0"/>
              <a:t>0104r0</a:t>
            </a:r>
            <a:endParaRPr dirty="0"/>
          </a:p>
        </p:txBody>
      </p:sp>
      <p:sp>
        <p:nvSpPr>
          <p:cNvPr id="6" name="Line 5"/>
          <p:cNvSpPr/>
          <p:nvPr/>
        </p:nvSpPr>
        <p:spPr>
          <a:xfrm>
            <a:off x="685079" y="6476760"/>
            <a:ext cx="7849082" cy="2"/>
          </a:xfrm>
          <a:prstGeom prst="line">
            <a:avLst/>
          </a:prstGeom>
          <a:ln w="12600">
            <a:solidFill>
              <a:srgbClr val="000000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sp>
        <p:nvSpPr>
          <p:cNvPr id="7" name="CustomShape 6"/>
          <p:cNvSpPr txBox="1"/>
          <p:nvPr/>
        </p:nvSpPr>
        <p:spPr>
          <a:xfrm>
            <a:off x="7174240" y="6475693"/>
            <a:ext cx="1187121" cy="18466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0" tIns="0" rIns="0" bIns="0" anchor="b">
            <a:spAutoFit/>
          </a:bodyPr>
          <a:lstStyle>
            <a:lvl1pPr algn="r">
              <a:defRPr sz="1200" spc="-1"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r>
              <a:rPr dirty="0"/>
              <a:t>Carol Ansley,  </a:t>
            </a:r>
            <a:r>
              <a:rPr lang="en-US" dirty="0"/>
              <a:t>Cox</a:t>
            </a:r>
            <a:endParaRPr dirty="0"/>
          </a:p>
        </p:txBody>
      </p:sp>
      <p:sp>
        <p:nvSpPr>
          <p:cNvPr id="8" name="Title Text"/>
          <p:cNvSpPr txBox="1">
            <a:spLocks noGrp="1"/>
          </p:cNvSpPr>
          <p:nvPr>
            <p:ph type="title"/>
          </p:nvPr>
        </p:nvSpPr>
        <p:spPr>
          <a:xfrm>
            <a:off x="685800" y="685800"/>
            <a:ext cx="7771680" cy="10659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 anchor="ctr">
            <a:normAutofit/>
          </a:bodyPr>
          <a:lstStyle/>
          <a:p>
            <a:r>
              <a:t>Title Text</a:t>
            </a:r>
          </a:p>
        </p:txBody>
      </p:sp>
      <p:sp>
        <p:nvSpPr>
          <p:cNvPr id="9" name="Body Level One…"/>
          <p:cNvSpPr txBox="1">
            <a:spLocks noGrp="1"/>
          </p:cNvSpPr>
          <p:nvPr>
            <p:ph type="body" idx="1"/>
          </p:nvPr>
        </p:nvSpPr>
        <p:spPr>
          <a:xfrm>
            <a:off x="685800" y="1981080"/>
            <a:ext cx="7771680" cy="411408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 anchor="ctr">
            <a:normAutofit/>
          </a:bodyPr>
          <a:lstStyle/>
          <a:p>
            <a:r>
              <a:rPr dirty="0"/>
              <a:t>Body Level One</a:t>
            </a:r>
          </a:p>
          <a:p>
            <a:pPr lvl="4"/>
            <a:r>
              <a:rPr dirty="0"/>
              <a:t>Body Level Two</a:t>
            </a:r>
          </a:p>
          <a:p>
            <a:pPr lvl="2"/>
            <a:r>
              <a:rPr dirty="0"/>
              <a:t>Body Level Three</a:t>
            </a:r>
          </a:p>
          <a:p>
            <a:pPr lvl="3"/>
            <a:r>
              <a:rPr dirty="0"/>
              <a:t>Body Level Four</a:t>
            </a:r>
          </a:p>
          <a:p>
            <a:pPr lvl="4"/>
            <a:r>
              <a:rPr dirty="0"/>
              <a:t>Body Level Five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3" r:id="rId4"/>
  </p:sldLayoutIdLst>
  <p:transition spd="med"/>
  <p:txStyles>
    <p:titleStyle>
      <a:lvl1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1" i="0" u="none" strike="noStrike" cap="none" spc="-1" baseline="0">
          <a:solidFill>
            <a:srgbClr val="000000"/>
          </a:solidFill>
          <a:uFillTx/>
          <a:latin typeface="Times New Roman"/>
          <a:ea typeface="Times New Roman"/>
          <a:cs typeface="Times New Roman"/>
          <a:sym typeface="Times New Roman"/>
        </a:defRPr>
      </a:lvl1pPr>
      <a:lvl2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1" i="0" u="none" strike="noStrike" cap="none" spc="-1" baseline="0">
          <a:solidFill>
            <a:srgbClr val="000000"/>
          </a:solidFill>
          <a:uFillTx/>
          <a:latin typeface="Times New Roman"/>
          <a:ea typeface="Times New Roman"/>
          <a:cs typeface="Times New Roman"/>
          <a:sym typeface="Times New Roman"/>
        </a:defRPr>
      </a:lvl2pPr>
      <a:lvl3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1" i="0" u="none" strike="noStrike" cap="none" spc="-1" baseline="0">
          <a:solidFill>
            <a:srgbClr val="000000"/>
          </a:solidFill>
          <a:uFillTx/>
          <a:latin typeface="Times New Roman"/>
          <a:ea typeface="Times New Roman"/>
          <a:cs typeface="Times New Roman"/>
          <a:sym typeface="Times New Roman"/>
        </a:defRPr>
      </a:lvl3pPr>
      <a:lvl4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1" i="0" u="none" strike="noStrike" cap="none" spc="-1" baseline="0">
          <a:solidFill>
            <a:srgbClr val="000000"/>
          </a:solidFill>
          <a:uFillTx/>
          <a:latin typeface="Times New Roman"/>
          <a:ea typeface="Times New Roman"/>
          <a:cs typeface="Times New Roman"/>
          <a:sym typeface="Times New Roman"/>
        </a:defRPr>
      </a:lvl4pPr>
      <a:lvl5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1" i="0" u="none" strike="noStrike" cap="none" spc="-1" baseline="0">
          <a:solidFill>
            <a:srgbClr val="000000"/>
          </a:solidFill>
          <a:uFillTx/>
          <a:latin typeface="Times New Roman"/>
          <a:ea typeface="Times New Roman"/>
          <a:cs typeface="Times New Roman"/>
          <a:sym typeface="Times New Roman"/>
        </a:defRPr>
      </a:lvl5pPr>
      <a:lvl6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1" i="0" u="none" strike="noStrike" cap="none" spc="-1" baseline="0">
          <a:solidFill>
            <a:srgbClr val="000000"/>
          </a:solidFill>
          <a:uFillTx/>
          <a:latin typeface="Times New Roman"/>
          <a:ea typeface="Times New Roman"/>
          <a:cs typeface="Times New Roman"/>
          <a:sym typeface="Times New Roman"/>
        </a:defRPr>
      </a:lvl6pPr>
      <a:lvl7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1" i="0" u="none" strike="noStrike" cap="none" spc="-1" baseline="0">
          <a:solidFill>
            <a:srgbClr val="000000"/>
          </a:solidFill>
          <a:uFillTx/>
          <a:latin typeface="Times New Roman"/>
          <a:ea typeface="Times New Roman"/>
          <a:cs typeface="Times New Roman"/>
          <a:sym typeface="Times New Roman"/>
        </a:defRPr>
      </a:lvl7pPr>
      <a:lvl8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1" i="0" u="none" strike="noStrike" cap="none" spc="-1" baseline="0">
          <a:solidFill>
            <a:srgbClr val="000000"/>
          </a:solidFill>
          <a:uFillTx/>
          <a:latin typeface="Times New Roman"/>
          <a:ea typeface="Times New Roman"/>
          <a:cs typeface="Times New Roman"/>
          <a:sym typeface="Times New Roman"/>
        </a:defRPr>
      </a:lvl8pPr>
      <a:lvl9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1" i="0" u="none" strike="noStrike" cap="none" spc="-1" baseline="0">
          <a:solidFill>
            <a:srgbClr val="000000"/>
          </a:solidFill>
          <a:uFillTx/>
          <a:latin typeface="Times New Roman"/>
          <a:ea typeface="Times New Roman"/>
          <a:cs typeface="Times New Roman"/>
          <a:sym typeface="Times New Roman"/>
        </a:defRPr>
      </a:lvl9pPr>
    </p:titleStyle>
    <p:bodyStyle>
      <a:lvl1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"/>
        </a:defRPr>
      </a:lvl1pPr>
      <a:lvl2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"/>
        </a:defRPr>
      </a:lvl2pPr>
      <a:lvl3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"/>
        </a:defRPr>
      </a:lvl3pPr>
      <a:lvl4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>
          <a:tab pos="457200" algn="l"/>
          <a:tab pos="914400" algn="l"/>
        </a:tabLst>
        <a:defRPr sz="1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"/>
        </a:defRPr>
      </a:lvl4pPr>
      <a:lvl5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"/>
        </a:defRPr>
      </a:lvl5pPr>
      <a:lvl6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"/>
        </a:defRPr>
      </a:lvl6pPr>
      <a:lvl7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"/>
        </a:defRPr>
      </a:lvl7pPr>
      <a:lvl8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"/>
        </a:defRPr>
      </a:lvl8pPr>
      <a:lvl9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"/>
        </a:defRPr>
      </a:lvl9pPr>
    </p:bodyStyle>
    <p:otherStyle>
      <a:lvl1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1pPr>
      <a:lvl2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2pPr>
      <a:lvl3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3pPr>
      <a:lvl4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4pPr>
      <a:lvl5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5pPr>
      <a:lvl6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6pPr>
      <a:lvl7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7pPr>
      <a:lvl8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8pPr>
      <a:lvl9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carol@ansley.com" TargetMode="Externa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CustomShape 1"/>
          <p:cNvSpPr txBox="1"/>
          <p:nvPr/>
        </p:nvSpPr>
        <p:spPr>
          <a:xfrm>
            <a:off x="685800" y="934813"/>
            <a:ext cx="7771680" cy="585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6079" tIns="46079" rIns="46079" bIns="46079" anchor="ctr">
            <a:spAutoFit/>
          </a:bodyPr>
          <a:lstStyle>
            <a:lvl1pPr algn="ctr">
              <a:defRPr sz="3200" b="1" spc="-1"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r>
              <a:rPr lang="en-US" dirty="0"/>
              <a:t>EDP – </a:t>
            </a:r>
            <a:r>
              <a:rPr lang="en-US" dirty="0" err="1"/>
              <a:t>TGbi</a:t>
            </a:r>
            <a:r>
              <a:rPr lang="en-US" dirty="0"/>
              <a:t> –</a:t>
            </a:r>
            <a:r>
              <a:rPr dirty="0"/>
              <a:t>Agenda</a:t>
            </a:r>
            <a:r>
              <a:rPr lang="en-US" dirty="0"/>
              <a:t> </a:t>
            </a:r>
            <a:r>
              <a:rPr dirty="0"/>
              <a:t>-</a:t>
            </a:r>
            <a:r>
              <a:rPr lang="en-US" dirty="0"/>
              <a:t> January 2022</a:t>
            </a:r>
            <a:endParaRPr dirty="0"/>
          </a:p>
        </p:txBody>
      </p:sp>
      <p:sp>
        <p:nvSpPr>
          <p:cNvPr id="54" name="CustomShape 2"/>
          <p:cNvSpPr txBox="1"/>
          <p:nvPr/>
        </p:nvSpPr>
        <p:spPr>
          <a:xfrm>
            <a:off x="685800" y="1981080"/>
            <a:ext cx="7771680" cy="40083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6079" tIns="46079" rIns="46079" bIns="46079">
            <a:spAutoFit/>
          </a:bodyPr>
          <a:lstStyle/>
          <a:p>
            <a:pPr marL="340920" indent="-340201" algn="ctr">
              <a:spcBef>
                <a:spcPts val="400"/>
              </a:spcBef>
              <a:defRPr sz="2000" b="1" spc="-1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dirty="0"/>
              <a:t>Date:</a:t>
            </a:r>
            <a:r>
              <a:rPr b="0" dirty="0"/>
              <a:t> </a:t>
            </a:r>
            <a:r>
              <a:rPr b="1" dirty="0"/>
              <a:t>202</a:t>
            </a:r>
            <a:r>
              <a:rPr lang="en-US" b="1" dirty="0"/>
              <a:t>2-01-13</a:t>
            </a:r>
            <a:endParaRPr b="1" dirty="0"/>
          </a:p>
        </p:txBody>
      </p:sp>
      <p:sp>
        <p:nvSpPr>
          <p:cNvPr id="55" name="CustomShape 3"/>
          <p:cNvSpPr txBox="1"/>
          <p:nvPr/>
        </p:nvSpPr>
        <p:spPr>
          <a:xfrm>
            <a:off x="579599" y="1940038"/>
            <a:ext cx="1355043" cy="37346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6079" tIns="46079" rIns="46079" bIns="46079">
            <a:spAutoFit/>
          </a:bodyPr>
          <a:lstStyle>
            <a:lvl1pPr marL="340920" indent="-340201">
              <a:spcBef>
                <a:spcPts val="400"/>
              </a:spcBef>
              <a:defRPr sz="2000" b="1" spc="-1"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r>
              <a:t>Authors:</a:t>
            </a:r>
          </a:p>
        </p:txBody>
      </p:sp>
      <p:graphicFrame>
        <p:nvGraphicFramePr>
          <p:cNvPr id="56" name="Table 4"/>
          <p:cNvGraphicFramePr/>
          <p:nvPr>
            <p:extLst>
              <p:ext uri="{D42A27DB-BD31-4B8C-83A1-F6EECF244321}">
                <p14:modId xmlns:p14="http://schemas.microsoft.com/office/powerpoint/2010/main" val="2607916740"/>
              </p:ext>
            </p:extLst>
          </p:nvPr>
        </p:nvGraphicFramePr>
        <p:xfrm>
          <a:off x="725400" y="2500558"/>
          <a:ext cx="7387920" cy="2255400"/>
        </p:xfrm>
        <a:graphic>
          <a:graphicData uri="http://schemas.openxmlformats.org/drawingml/2006/table">
            <a:tbl>
              <a:tblPr>
                <a:tableStyleId>{4C3C2611-4C71-4FC5-86AE-919BDF0F9419}</a:tableStyleId>
              </a:tblPr>
              <a:tblGrid>
                <a:gridCol w="13654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89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774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7744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781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38560">
                <a:tc>
                  <a:txBody>
                    <a:bodyPr/>
                    <a:lstStyle/>
                    <a:p>
                      <a:r>
                        <a:rPr sz="1400" b="1" spc="-1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Name</a:t>
                      </a:r>
                    </a:p>
                  </a:txBody>
                  <a:tcPr marL="0" marR="0" marT="0" marB="0" horzOverflow="overflow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3816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sz="1400" b="1" spc="-1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Affiliations</a:t>
                      </a:r>
                    </a:p>
                  </a:txBody>
                  <a:tcPr marL="0" marR="0" marT="0" marB="0" horzOverflow="overflow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3816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sz="1400" b="1" spc="-1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Address</a:t>
                      </a:r>
                    </a:p>
                  </a:txBody>
                  <a:tcPr marL="0" marR="0" marT="0" marB="0" horzOverflow="overflow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3816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sz="1400" b="1" spc="-1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Phone</a:t>
                      </a:r>
                    </a:p>
                  </a:txBody>
                  <a:tcPr marL="0" marR="0" marT="0" marB="0" horzOverflow="overflow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3816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sz="1400" b="1" spc="-1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Email</a:t>
                      </a:r>
                    </a:p>
                  </a:txBody>
                  <a:tcPr marL="0" marR="0" marT="0" marB="0" horzOverflow="overflow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38160">
                      <a:solidFill>
                        <a:srgbClr val="00000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39720">
                <a:tc>
                  <a:txBody>
                    <a:bodyPr/>
                    <a:lstStyle/>
                    <a:p>
                      <a:r>
                        <a:rPr sz="1400" spc="-1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Carol Ansley</a:t>
                      </a:r>
                    </a:p>
                  </a:txBody>
                  <a:tcPr marL="0" marR="0" marT="0" marB="0" horzOverflow="overflow">
                    <a:lnL w="12240">
                      <a:solidFill>
                        <a:srgbClr val="000000"/>
                      </a:solidFill>
                    </a:lnL>
                    <a:lnR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spc="-1" dirty="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Cox Communications</a:t>
                      </a:r>
                      <a:endParaRPr sz="1400" spc="-1" dirty="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0" marR="0" marT="0" marB="0" horzOverflow="overflow">
                    <a:lnL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defRPr sz="1400" spc="-1">
                          <a:latin typeface="Times New Roman"/>
                          <a:ea typeface="Times New Roman"/>
                          <a:cs typeface="Times New Roman"/>
                          <a:sym typeface="Times New Roman"/>
                        </a:defRPr>
                      </a:pPr>
                      <a:endParaRPr dirty="0"/>
                    </a:p>
                  </a:txBody>
                  <a:tcPr marL="0" marR="0" marT="0" marB="0" horzOverflow="overflow">
                    <a:lnL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sz="1400" spc="-1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+1-404-229-1672</a:t>
                      </a:r>
                    </a:p>
                  </a:txBody>
                  <a:tcPr marL="0" marR="0" marT="0" marB="0" horzOverflow="overflow">
                    <a:lnL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defRPr sz="1400" u="sng" spc="-1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defRPr>
                      </a:pPr>
                      <a:r>
                        <a:rPr lang="en-US" dirty="0">
                          <a:hlinkClick r:id="rId2"/>
                        </a:rPr>
                        <a:t>c</a:t>
                      </a:r>
                      <a:r>
                        <a:rPr dirty="0">
                          <a:hlinkClick r:id="rId2"/>
                        </a:rPr>
                        <a:t>arol</a:t>
                      </a:r>
                      <a:r>
                        <a:rPr lang="en-US" dirty="0">
                          <a:hlinkClick r:id="rId2"/>
                        </a:rPr>
                        <a:t>@</a:t>
                      </a:r>
                      <a:r>
                        <a:rPr dirty="0">
                          <a:hlinkClick r:id="rId2"/>
                        </a:rPr>
                        <a:t>ansley.com</a:t>
                      </a:r>
                    </a:p>
                  </a:txBody>
                  <a:tcPr marL="0" marR="0" marT="0" marB="0" horzOverflow="overflow">
                    <a:lnL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000000"/>
                      </a:solidFill>
                    </a:lnR>
                    <a:lnT w="381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38560">
                <a:tc>
                  <a:txBody>
                    <a:bodyPr/>
                    <a:lstStyle/>
                    <a:p>
                      <a:endParaRPr dirty="0"/>
                    </a:p>
                  </a:txBody>
                  <a:tcPr marL="0" marR="0" marT="0" marB="0" horzOverflow="overflow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horzOverflow="overflow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horzOverflow="overflow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horzOverflow="overflow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horzOverflow="overflow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38560">
                <a:tc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horzOverflow="overflow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horzOverflow="overflow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dirty="0"/>
                    </a:p>
                  </a:txBody>
                  <a:tcPr marL="0" marR="0" marT="0" marB="0" horzOverflow="overflow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horzOverflow="overflow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dirty="0"/>
                    </a:p>
                  </a:txBody>
                  <a:tcPr marL="0" marR="0" marT="0" marB="0" horzOverflow="overflow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A8711941-F746-194D-BA49-225264BDC70A}"/>
              </a:ext>
            </a:extLst>
          </p:cNvPr>
          <p:cNvSpPr txBox="1"/>
          <p:nvPr/>
        </p:nvSpPr>
        <p:spPr>
          <a:xfrm>
            <a:off x="7805057" y="511629"/>
            <a:ext cx="65" cy="553998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0" tIns="0" rIns="0" bIns="0" numCol="1" spcCol="38100" rtlCol="0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n-lt"/>
              <a:ea typeface="+mn-ea"/>
              <a:cs typeface="+mn-cs"/>
              <a:sym typeface="Helvetica"/>
            </a:endParaRPr>
          </a:p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n-lt"/>
              <a:ea typeface="+mn-ea"/>
              <a:cs typeface="+mn-cs"/>
              <a:sym typeface="Helvetica"/>
            </a:endParaRPr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CustomShape 1"/>
          <p:cNvSpPr txBox="1"/>
          <p:nvPr/>
        </p:nvSpPr>
        <p:spPr>
          <a:xfrm>
            <a:off x="685800" y="946200"/>
            <a:ext cx="7771680" cy="54479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6079" tIns="46079" rIns="46079" bIns="46079" anchor="ctr">
            <a:spAutoFit/>
          </a:bodyPr>
          <a:lstStyle>
            <a:lvl1pPr algn="ctr">
              <a:defRPr sz="3200" b="1" spc="-1"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r>
              <a:t>Abstract</a:t>
            </a:r>
          </a:p>
        </p:txBody>
      </p:sp>
      <p:sp>
        <p:nvSpPr>
          <p:cNvPr id="59" name="CustomShape 2"/>
          <p:cNvSpPr txBox="1"/>
          <p:nvPr/>
        </p:nvSpPr>
        <p:spPr>
          <a:xfrm>
            <a:off x="685800" y="1981080"/>
            <a:ext cx="7771680" cy="46239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6079" tIns="46079" rIns="46079" bIns="46079">
            <a:spAutoFit/>
          </a:bodyPr>
          <a:lstStyle/>
          <a:p>
            <a:pPr marL="340920" indent="-340201">
              <a:spcBef>
                <a:spcPts val="400"/>
              </a:spcBef>
              <a:defRPr sz="2400" b="1" spc="-1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lang="en-US" dirty="0"/>
              <a:t>This presentation summarizes rules for color use.</a:t>
            </a:r>
          </a:p>
        </p:txBody>
      </p:sp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220D77-4B90-B742-B74B-6BD78C0D50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762840"/>
            <a:ext cx="7771680" cy="1065962"/>
          </a:xfrm>
        </p:spPr>
        <p:txBody>
          <a:bodyPr/>
          <a:lstStyle/>
          <a:p>
            <a:r>
              <a:rPr lang="en-US" dirty="0"/>
              <a:t>Color Use – IEEE SA Style Guide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119F4E-FC06-F646-87EB-EF12912A70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343025"/>
            <a:ext cx="8058150" cy="5210175"/>
          </a:xfrm>
        </p:spPr>
        <p:txBody>
          <a:bodyPr>
            <a:normAutofit/>
          </a:bodyPr>
          <a:lstStyle/>
          <a:p>
            <a:pPr marL="719" lvl="0" hangingPunct="0">
              <a:lnSpc>
                <a:spcPct val="81000"/>
              </a:lnSpc>
              <a:spcBef>
                <a:spcPts val="200"/>
              </a:spcBef>
              <a:buClr>
                <a:srgbClr val="000000"/>
              </a:buClr>
              <a:buSzPct val="100000"/>
              <a:defRPr sz="1500" b="1" spc="-1">
                <a:latin typeface="Times New Roman"/>
                <a:ea typeface="Times New Roman"/>
                <a:cs typeface="Times New Roman"/>
                <a:sym typeface="Times New Roman"/>
              </a:defRPr>
            </a:pPr>
            <a:endParaRPr lang="en-US" sz="1600" spc="-1" dirty="0">
              <a:latin typeface="Times New Roman"/>
              <a:cs typeface="Times New Roman"/>
              <a:sym typeface="Times New Roman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Section 17 deals with figures.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alt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Figures can have color at a 300DPI resolution (CYMK format).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But, color should not be required for the proper interpretation of the information.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sz="2000" dirty="0"/>
              <a:t>Also, figures should be provided in vector format.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1" indent="-342900">
              <a:buFont typeface="Arial" panose="020B0604020202020204" pitchFamily="34" charset="0"/>
              <a:buChar char="•"/>
            </a:pPr>
            <a:endParaRPr lang="en-US" alt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1" indent="-342900">
              <a:buFont typeface="Arial" panose="020B0604020202020204" pitchFamily="34" charset="0"/>
              <a:buChar char="•"/>
            </a:pPr>
            <a:endParaRPr lang="en-US" alt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5354344"/>
      </p:ext>
    </p:extLst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220D77-4B90-B742-B74B-6BD78C0D50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762840"/>
            <a:ext cx="7771680" cy="1065962"/>
          </a:xfrm>
        </p:spPr>
        <p:txBody>
          <a:bodyPr/>
          <a:lstStyle/>
          <a:p>
            <a:r>
              <a:rPr lang="en-US" dirty="0"/>
              <a:t>Color Use – 802.11 Materials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119F4E-FC06-F646-87EB-EF12912A70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343025"/>
            <a:ext cx="8058150" cy="5210175"/>
          </a:xfrm>
        </p:spPr>
        <p:txBody>
          <a:bodyPr>
            <a:normAutofit/>
          </a:bodyPr>
          <a:lstStyle/>
          <a:p>
            <a:pPr marL="719" lvl="0" hangingPunct="0">
              <a:lnSpc>
                <a:spcPct val="81000"/>
              </a:lnSpc>
              <a:spcBef>
                <a:spcPts val="200"/>
              </a:spcBef>
              <a:buClr>
                <a:srgbClr val="000000"/>
              </a:buClr>
              <a:buSzPct val="100000"/>
              <a:defRPr sz="1500" b="1" spc="-1">
                <a:latin typeface="Times New Roman"/>
                <a:ea typeface="Times New Roman"/>
                <a:cs typeface="Times New Roman"/>
                <a:sym typeface="Times New Roman"/>
              </a:defRPr>
            </a:pPr>
            <a:endParaRPr lang="en-US" sz="1600" spc="-1" dirty="0">
              <a:latin typeface="Times New Roman"/>
              <a:cs typeface="Times New Roman"/>
              <a:sym typeface="Times New Roman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802.11 Editors’ Guide 11/875r4 - no comment on color or not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alt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802.11 Style Guide 09/1034r19 </a:t>
            </a:r>
            <a:r>
              <a:rPr lang="en-US" sz="2000"/>
              <a:t>- no comment on color or not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1" indent="-342900">
              <a:buFont typeface="Arial" panose="020B0604020202020204" pitchFamily="34" charset="0"/>
              <a:buChar char="•"/>
            </a:pPr>
            <a:endParaRPr lang="en-US" alt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1" indent="-342900">
              <a:buFont typeface="Arial" panose="020B0604020202020204" pitchFamily="34" charset="0"/>
              <a:buChar char="•"/>
            </a:pPr>
            <a:endParaRPr lang="en-US" alt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0453379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0CC99"/>
      </a:accent1>
      <a:accent2>
        <a:srgbClr val="3333CC"/>
      </a:accent2>
      <a:accent3>
        <a:srgbClr val="8F8F8F"/>
      </a:accent3>
      <a:accent4>
        <a:srgbClr val="707070"/>
      </a:accent4>
      <a:accent5>
        <a:srgbClr val="AAE2CA"/>
      </a:accent5>
      <a:accent6>
        <a:srgbClr val="2D2DB9"/>
      </a:accent6>
      <a:hlink>
        <a:srgbClr val="0000FF"/>
      </a:hlink>
      <a:folHlink>
        <a:srgbClr val="FF00FF"/>
      </a:folHlink>
    </a:clrScheme>
    <a:fontScheme name="Office Theme">
      <a:majorFont>
        <a:latin typeface="Helvetica Neue"/>
        <a:ea typeface="Helvetica Neue"/>
        <a:cs typeface="Helvetica Neue"/>
      </a:majorFont>
      <a:minorFont>
        <a:latin typeface="Helvetica"/>
        <a:ea typeface="Helvetica"/>
        <a:cs typeface="Helvetic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0" tIns="0" rIns="0" bIns="0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0" tIns="0" rIns="0" bIns="0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0CC99"/>
      </a:accent1>
      <a:accent2>
        <a:srgbClr val="3333CC"/>
      </a:accent2>
      <a:accent3>
        <a:srgbClr val="8F8F8F"/>
      </a:accent3>
      <a:accent4>
        <a:srgbClr val="707070"/>
      </a:accent4>
      <a:accent5>
        <a:srgbClr val="AAE2CA"/>
      </a:accent5>
      <a:accent6>
        <a:srgbClr val="2D2DB9"/>
      </a:accent6>
      <a:hlink>
        <a:srgbClr val="0000FF"/>
      </a:hlink>
      <a:folHlink>
        <a:srgbClr val="FF00FF"/>
      </a:folHlink>
    </a:clrScheme>
    <a:fontScheme name="Office Theme">
      <a:majorFont>
        <a:latin typeface="Helvetica Neue"/>
        <a:ea typeface="Helvetica Neue"/>
        <a:cs typeface="Helvetica Neue"/>
      </a:majorFont>
      <a:minorFont>
        <a:latin typeface="Helvetica"/>
        <a:ea typeface="Helvetica"/>
        <a:cs typeface="Helvetic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0" tIns="0" rIns="0" bIns="0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0" tIns="0" rIns="0" bIns="0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12398</TotalTime>
  <Words>120</Words>
  <Application>Microsoft Macintosh PowerPoint</Application>
  <PresentationFormat>On-screen Show (4:3)</PresentationFormat>
  <Paragraphs>29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Helvetica</vt:lpstr>
      <vt:lpstr>Helvetica Neue</vt:lpstr>
      <vt:lpstr>Times New Roman</vt:lpstr>
      <vt:lpstr>Office Theme</vt:lpstr>
      <vt:lpstr>PowerPoint Presentation</vt:lpstr>
      <vt:lpstr>PowerPoint Presentation</vt:lpstr>
      <vt:lpstr>Color Use – IEEE SA Style Guide </vt:lpstr>
      <vt:lpstr>Color Use – 802.11 Materials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Jon Rosdahl</dc:creator>
  <cp:lastModifiedBy>Microsoft Office User</cp:lastModifiedBy>
  <cp:revision>155</cp:revision>
  <dcterms:modified xsi:type="dcterms:W3CDTF">2022-01-18T13:16:51Z</dcterms:modified>
</cp:coreProperties>
</file>