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269" r:id="rId3"/>
    <p:sldId id="257" r:id="rId4"/>
    <p:sldId id="260" r:id="rId5"/>
    <p:sldId id="265" r:id="rId6"/>
    <p:sldId id="266" r:id="rId7"/>
    <p:sldId id="258" r:id="rId8"/>
    <p:sldId id="262" r:id="rId9"/>
    <p:sldId id="263" r:id="rId10"/>
    <p:sldId id="261" r:id="rId11"/>
    <p:sldId id="919" r:id="rId12"/>
    <p:sldId id="25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2" autoAdjust="0"/>
    <p:restoredTop sz="86418" autoAdjust="0"/>
  </p:normalViewPr>
  <p:slideViewPr>
    <p:cSldViewPr>
      <p:cViewPr varScale="1">
        <p:scale>
          <a:sx n="111" d="100"/>
          <a:sy n="111" d="100"/>
        </p:scale>
        <p:origin x="200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104" y="22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0A7267A4-9F37-FD4F-971E-C7A769CFF0BA}" type="datetime1">
              <a:rPr lang="en-US" smtClean="0"/>
              <a:t>1/17/22</a:t>
            </a:fld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95EB6A35-EF5A-5548-8519-35AE5264D178}" type="datetime1">
              <a:rPr lang="en-US" smtClean="0"/>
              <a:t>1/17/22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CFB6CE4D-2B16-9045-A928-FB1AD4B900C3}" type="datetime1">
              <a:rPr lang="en-US" smtClean="0"/>
              <a:t>1/17/22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2" y="6475413"/>
            <a:ext cx="194508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33F0-FA9B-0B48-A168-3F72BD718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E2CAEA-6C87-054D-A5AD-4C6429EFA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C7035-8F47-EE44-938B-7E2565F0E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99603-9590-F84D-8548-BAA7E699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B6805-E68D-A448-8572-27D7A5DC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0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925B-D361-074F-8774-54E33A38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CBB7B-BDEB-0F44-9A14-A8E3D7B4E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AD6C3-57C8-E941-AEFD-31A70532A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D0784-A5C2-9D43-BF27-042F8162B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DDFAE-280A-444F-91D0-D69712356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33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1DFB1-70F0-C640-8BB4-D3EF6433A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ED973-DA69-2643-A163-3CB3EAA9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F5248-D0DB-3E4B-820C-4DF101B12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8BEE2-9C0A-DB41-BBC1-C06A6546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94A55-61E6-6643-ACAC-2832C290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21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24369-1BA3-3243-B65F-CA1348FB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FE18D-42A0-7F41-B21E-31CDD2244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36C05-ADBA-BC49-A2B3-D607D4322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93C1B0-FB91-CE47-A886-136E24227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873BD-1B7D-F042-BADC-F2ABED8AB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3D1FE-F50B-E340-A582-97DB30F9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57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0785-0169-7740-971F-8AB42B0E9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240AB-B576-FB4D-95D6-5E5DF4CD8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F8E8D0-A70F-0A4B-B011-EB7AC5CD0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8B76C8-CF54-2B4F-A8B7-EC60A8FB0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FE562-974C-C949-8757-CC40E9BDD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D45393-A349-CC48-8017-D3164F96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3D0428-0715-6944-9488-6074DDB97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14DCAF-9D72-DE45-A645-03CD59B2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56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6C45B-86EC-DF40-BB87-DC933CBE8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D34FF2-9A73-8D45-9C97-FE38426B6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96A47-C826-5C43-AB1E-86E34740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B4F84D-05CC-5D44-9083-37F513D9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5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475413"/>
            <a:ext cx="244792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Harry Bims (Bims Laboratories, Inc.)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7955CC-3401-BE42-ADED-E79B13A05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873F0F-0BF7-EA41-82E8-3EA666CA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15369-30E0-8044-9111-71875106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45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DD61-E1DB-8742-A41E-8DBD477B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B8E5E-1E79-814B-9FAE-A212AB19E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229E37-3B49-F945-B4DC-197C75363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F8F913-6880-484B-873F-C3549423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1FDFF-5467-2C46-8511-35E5C9975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35B65-D13D-9743-9162-A53BB6C7B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91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EA690-5F5C-574A-91A6-06D43EE0C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FE22BD-4357-3248-8656-25A77DA00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995F7-CD90-6D48-9FAF-68016823A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E2045-6DA0-2440-9F60-3D1A461A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EE41-6599-E04F-B4E5-CB7F2B7F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08363-07EC-5147-B68A-EAAAC0325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50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CA2E7-CDA7-1740-AE59-9594F0523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A85CB4-8AC6-3D4D-9066-3E9E5F659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520FD-1C8F-BF4B-9BC1-490E90D62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FEFD1-F532-CB47-AE3C-B31277144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3C630-C7E0-6143-B837-2913ABCE3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762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20BF8B-49CC-F54B-A542-8962A9405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B2254-93BB-4140-9AE4-14859DCA4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EF41E-43E3-B74C-95FE-271D7AF35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2B18F-348C-6140-9BDA-AD6BE9EE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Harry Bims (Bims Laboratories, Inc.)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49FE1-571B-564D-B884-A15955ADD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2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EB4D9-4625-BF42-8B36-D6531ED61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FD84F1-0475-5441-AFFD-99460A2595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E1FBB-B027-E84F-8AE3-BE7961A60E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2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8841" y="6475413"/>
            <a:ext cx="19450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723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algn="just" eaLnBrk="0" hangingPunct="0">
              <a:defRPr/>
            </a:pPr>
            <a:r>
              <a:rPr lang="en-US" sz="1800" b="1" dirty="0">
                <a:cs typeface="+mn-cs"/>
              </a:rPr>
              <a:t>1/17/2022 			           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802.11-22/0101-00-0arc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73C2D3-2898-E143-88B7-9D154F897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B4EA1-F71B-6945-88BC-870DEC399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4B970-CD01-E948-8A93-FAD351380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F040D-B53E-0941-AF26-BDE9B1B18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Harry Bims (Bims Laboratories, Inc.)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7085F-D42E-E844-8B37-1C61D80D8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8A381-F39A-8548-B093-8F944E212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need to define Frame Exchange Sequences (”FES”)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2022-01-17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14785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Harry Bims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Bims Laboratories,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650-283-4174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</a:rPr>
                        <a:t>harrybims@me.com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</p:spPr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7F540-AF89-3C47-A710-2DFFF2EB3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B1 (normative)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5329E-1884-E042-A146-B58BC69C5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648200"/>
          </a:xfrm>
        </p:spPr>
        <p:txBody>
          <a:bodyPr>
            <a:normAutofit/>
          </a:bodyPr>
          <a:lstStyle/>
          <a:p>
            <a:r>
              <a:rPr lang="en-US" dirty="0"/>
              <a:t>Also lists Frame Exchange Sequences – see §B.4.4.3</a:t>
            </a:r>
          </a:p>
          <a:p>
            <a:pPr lvl="1"/>
            <a:r>
              <a:rPr lang="en-US" dirty="0"/>
              <a:t>As part of the PICS proforma </a:t>
            </a:r>
          </a:p>
          <a:p>
            <a:pPr lvl="1"/>
            <a:r>
              <a:rPr lang="en-US" dirty="0"/>
              <a:t>they are the “Basic Frame Exchange Sequences” for item FS1</a:t>
            </a:r>
          </a:p>
          <a:p>
            <a:pPr lvl="1"/>
            <a:r>
              <a:rPr lang="en-US" dirty="0"/>
              <a:t>Though this list is incomplete, it reinforces the need for a definition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9D919-CDA5-1242-9DF1-3B0FD0980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53DD6-74B1-EB4B-818D-D326584E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34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E5BC6-BC52-1642-AEEB-4D0B78EE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78959-F353-8D4F-B4F5-7F0BA6E5B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TXOP definition constrains behavior of peer STAs addressed in the TXOP</a:t>
            </a:r>
          </a:p>
          <a:p>
            <a:r>
              <a:rPr lang="en-US" dirty="0"/>
              <a:t>The NAV definition constrains behavior of peer and non-peer STAs not addressed during the NAV period</a:t>
            </a:r>
          </a:p>
          <a:p>
            <a:r>
              <a:rPr lang="en-US" dirty="0"/>
              <a:t>A definition of an FES, in my view, should similarly capture </a:t>
            </a:r>
          </a:p>
          <a:p>
            <a:pPr lvl="1"/>
            <a:r>
              <a:rPr lang="en-US" dirty="0"/>
              <a:t>how peer and/or non-peer STA behavior is constrained (power </a:t>
            </a:r>
            <a:r>
              <a:rPr lang="en-US" dirty="0" err="1"/>
              <a:t>mgmt</a:t>
            </a:r>
            <a:r>
              <a:rPr lang="en-US" dirty="0"/>
              <a:t>, channel switching, synchronization, BSS initialization)</a:t>
            </a:r>
          </a:p>
          <a:p>
            <a:pPr lvl="1"/>
            <a:r>
              <a:rPr lang="en-US" dirty="0"/>
              <a:t>and for what time period (which may be different for different STAs)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EA831-51D1-1047-B66A-39A41ED1E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E33B88-9CDB-B945-A5B4-4528431F7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56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E238-7EDE-4F42-B8F0-B62550CA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problems with frame exchange sequences in normative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1ACB9-454A-9842-946B-8BABDF930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term “frame exchange sequence” is not used in any 802 standard besides 802.11</a:t>
            </a:r>
          </a:p>
          <a:p>
            <a:r>
              <a:rPr lang="en-US" dirty="0"/>
              <a:t>First use of “frame exchange sequence” - 802.11 1999 Base Standard</a:t>
            </a:r>
          </a:p>
          <a:p>
            <a:pPr lvl="1"/>
            <a:r>
              <a:rPr lang="en-US" dirty="0"/>
              <a:t>Annex G does not exist yet</a:t>
            </a:r>
          </a:p>
          <a:p>
            <a:pPr lvl="1"/>
            <a:r>
              <a:rPr lang="en-US" dirty="0"/>
              <a:t>§9 says “The allowable frame exchange sequences are listed in 9.7”</a:t>
            </a:r>
          </a:p>
          <a:p>
            <a:pPr lvl="1"/>
            <a:r>
              <a:rPr lang="en-US" dirty="0"/>
              <a:t>§9.7 merely lists all allowed frame exchange sequences along with the context in which each is used.  This is not a definition of the term</a:t>
            </a:r>
            <a:endParaRPr lang="en-US" i="1" dirty="0"/>
          </a:p>
          <a:p>
            <a:r>
              <a:rPr lang="en-US" dirty="0"/>
              <a:t>The understanding of frame exchange sequences in the normative text has changed over time without our realizing it</a:t>
            </a:r>
          </a:p>
          <a:p>
            <a:pPr lvl="1"/>
            <a:r>
              <a:rPr lang="en-US" i="1" dirty="0"/>
              <a:t>Because §9.7 was not properly maintained, many listed sequences would NOT be considered frame exchange sequences today (e.g., the 1 frame sequences)</a:t>
            </a:r>
          </a:p>
          <a:p>
            <a:pPr lvl="1"/>
            <a:r>
              <a:rPr lang="en-US" i="1" dirty="0"/>
              <a:t>Also, many frame exchange sequences today are not on the list</a:t>
            </a:r>
          </a:p>
          <a:p>
            <a:r>
              <a:rPr lang="en-US" dirty="0"/>
              <a:t>Attempting to modify the normative text to resolve ”inconsistencies” could have unintended consequences</a:t>
            </a:r>
          </a:p>
          <a:p>
            <a:pPr lvl="1"/>
            <a:r>
              <a:rPr lang="en-US" dirty="0"/>
              <a:t>We should attempt to explain what is, rather than attempt to “correct”</a:t>
            </a:r>
          </a:p>
          <a:p>
            <a:pPr lvl="1"/>
            <a:r>
              <a:rPr lang="en-US" dirty="0"/>
              <a:t>This may lead to Clause and/or STA type-specific definitions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393F76-441E-7F49-B148-19E2D94CF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B8EDE7-C24A-3F4A-997F-479AFE872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2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83000-B360-8D48-A1EA-638870E2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Figure 10-13 (VHT MU PPDU transmissions)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4B8BD-F917-D043-B9A1-69ACD18D7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Behavior of STA #1 after its ACK is not specified in the standard.  </a:t>
            </a:r>
          </a:p>
          <a:p>
            <a:pPr lvl="1"/>
            <a:r>
              <a:rPr lang="en-US" dirty="0"/>
              <a:t>Is it required to wait until the end of the TXOP?  Or can a STA change channels, change power state, etc. after its ACK?</a:t>
            </a:r>
          </a:p>
          <a:p>
            <a:pPr lvl="1"/>
            <a:r>
              <a:rPr lang="en-US" dirty="0"/>
              <a:t>Only our communal knowledge of how this scenario should work prevents a potential problem</a:t>
            </a:r>
          </a:p>
          <a:p>
            <a:pPr lvl="1"/>
            <a:r>
              <a:rPr lang="en-US" dirty="0"/>
              <a:t>This does not mean the normative text is “broken”, as there is no requirement or suggestion that STA #1 transmit after its ACK in this scenario</a:t>
            </a:r>
          </a:p>
          <a:p>
            <a:pPr lvl="1"/>
            <a:r>
              <a:rPr lang="en-US" dirty="0"/>
              <a:t>It does mean the lack of a definition and/or complete explanation opens the door for problems if our communal knowledge is never codified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F0232-C592-5646-94E3-B330CE8B1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D2976-6DCF-744B-8474-49CC50CAD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9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60900-716A-8942-9EED-CF3698AA7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§10.29.2 Reverse direction (RD) exchange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8C174-AFF8-F548-9C1A-3D31A095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Normative text conflicts with a definition of FES that assumes the TXOP holder controls the medium</a:t>
            </a:r>
          </a:p>
          <a:p>
            <a:r>
              <a:rPr lang="en-US" dirty="0"/>
              <a:t>The “RD exchange sequence” is an FES </a:t>
            </a:r>
          </a:p>
          <a:p>
            <a:pPr lvl="1"/>
            <a:r>
              <a:rPr lang="en-US" dirty="0"/>
              <a:t>(although it is not expressly labeled as such in the normative text)</a:t>
            </a:r>
          </a:p>
          <a:p>
            <a:r>
              <a:rPr lang="en-US" dirty="0"/>
              <a:t>In this example, the TXOP holder or SP source is not controlling the medium during a burst,</a:t>
            </a:r>
          </a:p>
          <a:p>
            <a:pPr lvl="1"/>
            <a:r>
              <a:rPr lang="en-US" dirty="0"/>
              <a:t> the RD responder is controlling the medium</a:t>
            </a:r>
          </a:p>
          <a:p>
            <a:r>
              <a:rPr lang="en-US" dirty="0"/>
              <a:t>Normative text allows for error recovery during a TXOP</a:t>
            </a:r>
          </a:p>
          <a:p>
            <a:pPr lvl="1"/>
            <a:r>
              <a:rPr lang="en-US" dirty="0"/>
              <a:t>During a backoff period in a TXOP, neither the RD initiator nor the RD responder is controlling the medium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FCFE9-B6D1-7F42-8EB1-07ABBC71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BFC6C-06BB-DD4E-B527-039D5AAE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5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5201-7090-8E43-88D1-3824955EA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§10.29.2 Reverse direction (RD) exchange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166-373A-0B43-BDE8-DA1FA0FCE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responder finishes early in the TXOP, and the initiator does not have another PPDU to transmit, </a:t>
            </a:r>
          </a:p>
          <a:p>
            <a:r>
              <a:rPr lang="en-US" dirty="0"/>
              <a:t>has the FES finished, or do all STAs have to wait until the end of the TXOP before power-save, channel change, </a:t>
            </a:r>
            <a:r>
              <a:rPr lang="en-US" dirty="0" err="1"/>
              <a:t>etc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If the TXOP reservation is the duration of an FES, this can be used for a DOS attack (initiator can reserve a TXOP for max duration and go to sleep.  Responder cannot power save or change channels.  Other STAs cannot transmit on the medium).</a:t>
            </a:r>
          </a:p>
          <a:p>
            <a:pPr lvl="1"/>
            <a:r>
              <a:rPr lang="en-US" dirty="0"/>
              <a:t>If not, then other STAs can transmit on the medium during a TXOP, defeating its purpose.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F1334-2A09-224A-8082-42BE3ABC5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15EB0-5016-F44C-A5F1-F86C0CBE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66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F25F9-7F82-644E-AEEC-0602B5209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working definitions of the 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9B93C-CBE8-E94C-A0C9-4AC8C1FF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300" dirty="0"/>
              <a:t>The ARC SC has debated several potential definitions of an FES within the past 6 months, none of which are captured in the normative text</a:t>
            </a:r>
          </a:p>
          <a:p>
            <a:pPr lvl="1"/>
            <a:r>
              <a:rPr lang="en-US" dirty="0"/>
              <a:t>This would not happen if the normative text conveyed a clear definition</a:t>
            </a:r>
          </a:p>
          <a:p>
            <a:pPr lvl="1"/>
            <a:r>
              <a:rPr lang="en-US" dirty="0"/>
              <a:t>Further, the group is unconvinced that any of these definitions would not cause conflict or confusion in the normative text</a:t>
            </a:r>
          </a:p>
          <a:p>
            <a:pPr lvl="1"/>
            <a:r>
              <a:rPr lang="en-US" dirty="0"/>
              <a:t>This could have serious unintended consequences going forward for the stability of the standard. </a:t>
            </a:r>
          </a:p>
          <a:p>
            <a:r>
              <a:rPr lang="en-US" sz="2300" dirty="0"/>
              <a:t>The normative text uses the term “frame exchange sequences” hundreds of times.  However, the normative text does NOT</a:t>
            </a:r>
          </a:p>
          <a:p>
            <a:pPr lvl="1"/>
            <a:r>
              <a:rPr lang="en-US" sz="2100" dirty="0"/>
              <a:t>Define the purpose of an FES</a:t>
            </a:r>
          </a:p>
          <a:p>
            <a:pPr lvl="1"/>
            <a:r>
              <a:rPr lang="en-US" sz="2100" dirty="0"/>
              <a:t>Define an FES so it can be readily identified by all STAs, whether they are peer STAs to the FES or not</a:t>
            </a:r>
          </a:p>
          <a:p>
            <a:pPr lvl="1"/>
            <a:r>
              <a:rPr lang="en-US" sz="2100" dirty="0"/>
              <a:t>Define the start and end of an FES, whether from the perspective of peer STAs to the FES, and non-peer STAs</a:t>
            </a:r>
          </a:p>
          <a:p>
            <a:r>
              <a:rPr lang="en-US" sz="2300" dirty="0">
                <a:highlight>
                  <a:srgbClr val="FFFF00"/>
                </a:highlight>
              </a:rPr>
              <a:t>If we don’t explain the above in the standard, a STA cannot properly indicate this mode without interoperability testing by select companies outside the standardization process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D98A5-0A47-1848-A551-ACB262C7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5655EF-A371-5942-BE5D-DCC38390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7998B-0699-0443-B3D1-6935B817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“So What?”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7599E-95F8-4E4D-ACDC-B2F7D9B27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definition of FESs will likely continue to change without warning in future versions of IEEE 802.11</a:t>
            </a:r>
          </a:p>
          <a:p>
            <a:pPr lvl="1"/>
            <a:r>
              <a:rPr lang="en-US" dirty="0"/>
              <a:t>Debate within the 802.11 demonstrates the fluidity of its definition</a:t>
            </a:r>
          </a:p>
          <a:p>
            <a:pPr lvl="1"/>
            <a:r>
              <a:rPr lang="en-US" dirty="0"/>
              <a:t>Implementors need to know: </a:t>
            </a:r>
          </a:p>
          <a:p>
            <a:pPr lvl="1"/>
            <a:r>
              <a:rPr lang="en-US" dirty="0"/>
              <a:t>when an FES starts, when it stops, and what behaviors are allowed/disallowed.  </a:t>
            </a:r>
          </a:p>
          <a:p>
            <a:r>
              <a:rPr lang="en-US" dirty="0"/>
              <a:t>We owe it to the novice reader of the standard to define this unique term to 802.11, especially since 802.11 experts have differing interpretations of this term</a:t>
            </a:r>
          </a:p>
          <a:p>
            <a:pPr lvl="1"/>
            <a:r>
              <a:rPr lang="en-US" dirty="0"/>
              <a:t>Ex.  Some believe a TXOP defines the bounds of a FES.  However, the normative text does not say this. Creates DOS issues when frame exchanges end early.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CDD31-9B28-EF48-9CDF-C18A5A6C0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9002A-3314-E44F-A919-D1803612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67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96D3B-05F8-9A4F-8598-54AE783E5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“So What?”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A0D81-3F17-6B49-9EB8-04E2CB96F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Knowing the FES definition directly impacts the Draft P802.11REVme normative text, e.g. Power </a:t>
            </a:r>
            <a:r>
              <a:rPr lang="en-US" dirty="0" err="1"/>
              <a:t>Mgmt</a:t>
            </a:r>
            <a:r>
              <a:rPr lang="en-US" dirty="0"/>
              <a:t>, Synchronization, Initialization</a:t>
            </a:r>
          </a:p>
          <a:p>
            <a:pPr lvl="1"/>
            <a:r>
              <a:rPr lang="en-US" dirty="0"/>
              <a:t>“§9.2.4.1.7 Power Management Field” says </a:t>
            </a:r>
          </a:p>
          <a:p>
            <a:pPr lvl="2"/>
            <a:r>
              <a:rPr lang="en-US" dirty="0"/>
              <a:t>“The subfield is either reserved (as defined below) or remains constant in each frame from a particular STA within a frame exchange sequence (see Annex G). The value indicates the mode of the STA after the successful completion of the frame exchange sequence.”</a:t>
            </a:r>
          </a:p>
          <a:p>
            <a:pPr lvl="1"/>
            <a:r>
              <a:rPr lang="en-US" dirty="0"/>
              <a:t>“§6.3.4.2.4  Effect of receipt” says</a:t>
            </a:r>
          </a:p>
          <a:p>
            <a:pPr lvl="2"/>
            <a:r>
              <a:rPr lang="en-US" dirty="0"/>
              <a:t>“This primitive initiates a synchronization procedure once the current frame exchange sequence is complete.”</a:t>
            </a:r>
          </a:p>
          <a:p>
            <a:pPr lvl="1"/>
            <a:r>
              <a:rPr lang="en-US" dirty="0"/>
              <a:t>“§6.3.11.2.4 Effect of receipt” says</a:t>
            </a:r>
          </a:p>
          <a:p>
            <a:pPr lvl="2"/>
            <a:r>
              <a:rPr lang="en-US" dirty="0"/>
              <a:t>“This primitive initiates the BSS initialization procedure once the current frame exchange sequence is complete.”</a:t>
            </a:r>
          </a:p>
          <a:p>
            <a:pPr lvl="1"/>
            <a:r>
              <a:rPr lang="en-US" dirty="0"/>
              <a:t>“§9.2.4.5.11 Mesh Power Save Level subfield</a:t>
            </a:r>
          </a:p>
          <a:p>
            <a:pPr lvl="2"/>
            <a:r>
              <a:rPr lang="en-US" dirty="0"/>
              <a:t>“The Mesh Power Save Level subfield indicates whether the mesh STA’s peer-specific mesh power management mode will be deep sleep mode or light sleep mode after the successful completion of the frame exchange sequence.”</a:t>
            </a:r>
          </a:p>
          <a:p>
            <a:pPr lvl="1"/>
            <a:r>
              <a:rPr lang="en-US" dirty="0"/>
              <a:t>“11.2.3.1 “General” says</a:t>
            </a:r>
          </a:p>
          <a:p>
            <a:pPr lvl="2"/>
            <a:r>
              <a:rPr lang="en-US" dirty="0"/>
              <a:t>“Power management mode shall not change during any single frame exchange sequence, as described in Annex G.”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02E060-1AFE-8C43-ABB1-47731DE6B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D83D7-A3F1-2A47-AAD1-2269AACC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97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7F540-AF89-3C47-A710-2DFFF2EB3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5329E-1884-E042-A146-B58BC69C5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Introduced in 802.11-2007 Base Standard</a:t>
            </a:r>
          </a:p>
          <a:p>
            <a:r>
              <a:rPr lang="en-US" dirty="0"/>
              <a:t>Replaced the old §9.7 from the 1999 Base Standard</a:t>
            </a:r>
          </a:p>
          <a:p>
            <a:r>
              <a:rPr lang="en-US" dirty="0"/>
              <a:t>Was referenced by the normative text for a supplemental explanation of an FES that is consistent across all allowed FES</a:t>
            </a:r>
          </a:p>
          <a:p>
            <a:pPr lvl="1"/>
            <a:r>
              <a:rPr lang="en-US" dirty="0"/>
              <a:t>Consistency enforced by construction using EBNF to support automated verification of each FES</a:t>
            </a:r>
          </a:p>
          <a:p>
            <a:r>
              <a:rPr lang="en-US" dirty="0"/>
              <a:t>However, the problems with Annex G are numerous, including:</a:t>
            </a:r>
          </a:p>
          <a:p>
            <a:pPr lvl="1"/>
            <a:r>
              <a:rPr lang="en-US" dirty="0"/>
              <a:t>its use of an EBNF format that was overly burdensome to maintain</a:t>
            </a:r>
          </a:p>
          <a:p>
            <a:pPr lvl="1"/>
            <a:r>
              <a:rPr lang="en-US" dirty="0"/>
              <a:t>it now contains FES definitions that are inconsistent with the normative text and our communal knowledge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It has failed to ensure that each FES introduced in the normative text is explained in a consistent manner without conflict with the other clauses.</a:t>
            </a:r>
          </a:p>
          <a:p>
            <a:pPr lvl="1"/>
            <a:r>
              <a:rPr lang="en-US" dirty="0"/>
              <a:t>In some places, peer STAs are identified, in others they are not</a:t>
            </a:r>
          </a:p>
          <a:p>
            <a:pPr lvl="1"/>
            <a:r>
              <a:rPr lang="en-US" dirty="0"/>
              <a:t>In some places, the duration of the FES is identified, in others they are not</a:t>
            </a:r>
          </a:p>
          <a:p>
            <a:pPr lvl="1"/>
            <a:r>
              <a:rPr lang="en-US" dirty="0"/>
              <a:t>In some places, a figure is used to explain the FES, in others they are not</a:t>
            </a:r>
          </a:p>
          <a:p>
            <a:r>
              <a:rPr lang="en-US" dirty="0"/>
              <a:t>These problems are also in the normative text, and will not disappear simply by deleting Annex G</a:t>
            </a:r>
          </a:p>
          <a:p>
            <a:pPr lvl="1"/>
            <a:r>
              <a:rPr lang="en-US" dirty="0"/>
              <a:t>To the contrary, they are likely to grow in secrecy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9D919-CDA5-1242-9DF1-3B0FD0980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Harry Bims (Bims Laboratories, Inc.)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53DD6-74B1-EB4B-818D-D326584E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7222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1520</Words>
  <Application>Microsoft Macintosh PowerPoint</Application>
  <PresentationFormat>On-screen Show (4:3)</PresentationFormat>
  <Paragraphs>134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The need to define Frame Exchange Sequences (”FES”)</vt:lpstr>
      <vt:lpstr>The problems with frame exchange sequences in normative text</vt:lpstr>
      <vt:lpstr>Example:  Figure 10-13 (VHT MU PPDU transmissions)</vt:lpstr>
      <vt:lpstr>Example: §10.29.2 Reverse direction (RD) exchange sequence</vt:lpstr>
      <vt:lpstr>Example: §10.29.2 Reverse direction (RD) exchange sequence</vt:lpstr>
      <vt:lpstr>Problems with working definitions of the WG</vt:lpstr>
      <vt:lpstr>“So What?”</vt:lpstr>
      <vt:lpstr>“So What?”</vt:lpstr>
      <vt:lpstr>Annex G</vt:lpstr>
      <vt:lpstr>Annex B1 (normative)</vt:lpstr>
      <vt:lpstr>Way Forward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Microsoft Office User</cp:lastModifiedBy>
  <cp:revision>2344</cp:revision>
  <cp:lastPrinted>1998-02-10T13:28:06Z</cp:lastPrinted>
  <dcterms:created xsi:type="dcterms:W3CDTF">2007-05-21T21:00:37Z</dcterms:created>
  <dcterms:modified xsi:type="dcterms:W3CDTF">2022-01-17T16:26:38Z</dcterms:modified>
  <cp:category>Submission</cp:category>
</cp:coreProperties>
</file>