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24" d="100"/>
          <a:sy n="124" d="100"/>
        </p:scale>
        <p:origin x="144" y="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Jan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802.11-22/0100r0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certified-6-release-2-adds-new-features-for-advanced-wi-fi-application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 2022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2022-1-17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1400"/>
              </p:ext>
            </p:extLst>
          </p:nvPr>
        </p:nvGraphicFramePr>
        <p:xfrm>
          <a:off x="534988" y="242111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2111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696"/>
            <a:ext cx="8062913" cy="5616624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b="0" dirty="0"/>
              <a:t>Wi-Fi Alliance work is continuing with regular task group teleconferences and remotely managed interoperability testing. </a:t>
            </a:r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A hybrid face-to-face and online task group meeting is presently planned for Mar 1</a:t>
            </a:r>
            <a:r>
              <a:rPr lang="en-US" altLang="en-US" b="0" baseline="30000" dirty="0"/>
              <a:t>st</a:t>
            </a:r>
            <a:r>
              <a:rPr lang="en-US" altLang="en-US" b="0" dirty="0"/>
              <a:t> and 2</a:t>
            </a:r>
            <a:r>
              <a:rPr lang="en-US" altLang="en-US" b="0" baseline="30000" dirty="0"/>
              <a:t>nd</a:t>
            </a:r>
            <a:r>
              <a:rPr lang="en-US" altLang="en-US" b="0" dirty="0"/>
              <a:t> 2022 in Dallas Tx. (Check with Wi-Fi Alliance for latest status)</a:t>
            </a:r>
          </a:p>
          <a:p>
            <a:pPr>
              <a:defRPr/>
            </a:pPr>
            <a:endParaRPr lang="en-US" altLang="en-US" b="0" dirty="0"/>
          </a:p>
          <a:p>
            <a:pPr marL="0" indent="0">
              <a:buNone/>
              <a:defRPr/>
            </a:pPr>
            <a:r>
              <a:rPr lang="en-US" altLang="en-US" b="0" dirty="0"/>
              <a:t>Recent Items of note</a:t>
            </a:r>
          </a:p>
          <a:p>
            <a:pPr>
              <a:defRPr/>
            </a:pPr>
            <a:r>
              <a:rPr lang="en-US" altLang="en-US" b="0" dirty="0"/>
              <a:t>Wi-Fi CERTIFIED 6™ Release 2 adds new features for advanced Wi-Fi® applications(Jan 5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2022)</a:t>
            </a:r>
          </a:p>
          <a:p>
            <a:pPr lvl="1">
              <a:defRPr/>
            </a:pPr>
            <a:r>
              <a:rPr lang="en-US" altLang="en-US" dirty="0">
                <a:hlinkClick r:id="rId3"/>
              </a:rPr>
              <a:t>https://www.wi-fi.org/news-events/newsroom/wi-fi-certified-6-release-2-adds-new-features-for-advanced-wi-fi-applications</a:t>
            </a:r>
            <a:endParaRPr lang="en-US" altLang="en-US" dirty="0"/>
          </a:p>
          <a:p>
            <a:pPr lvl="1"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b="0" dirty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/>
              <a:t>  </a:t>
            </a:r>
          </a:p>
          <a:p>
            <a:pPr lvl="1">
              <a:defRPr/>
            </a:pPr>
            <a:r>
              <a:rPr lang="en-US" altLang="en-US" dirty="0"/>
              <a:t>Wi-Fi 7</a:t>
            </a:r>
          </a:p>
          <a:p>
            <a:pPr lvl="1">
              <a:defRPr/>
            </a:pPr>
            <a:r>
              <a:rPr lang="en-US" altLang="en-US" dirty="0"/>
              <a:t>Wi-Fi 6</a:t>
            </a:r>
          </a:p>
          <a:p>
            <a:pPr lvl="1">
              <a:defRPr/>
            </a:pPr>
            <a:r>
              <a:rPr lang="en-US" altLang="en-US" dirty="0"/>
              <a:t>Location  </a:t>
            </a:r>
          </a:p>
          <a:p>
            <a:pPr lvl="1">
              <a:defRPr/>
            </a:pPr>
            <a:r>
              <a:rPr lang="en-US" altLang="en-US"/>
              <a:t>HaLow</a:t>
            </a:r>
            <a:endParaRPr lang="en-US" altLang="en-US" dirty="0"/>
          </a:p>
          <a:p>
            <a:pPr lvl="1">
              <a:defRPr/>
            </a:pPr>
            <a:endParaRPr lang="en-US" altLang="en-US" sz="25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/>
              <a:t>Aware</a:t>
            </a:r>
          </a:p>
          <a:p>
            <a:pPr lvl="1">
              <a:defRPr/>
            </a:pPr>
            <a:r>
              <a:rPr lang="en-US" altLang="en-US" sz="1600" dirty="0"/>
              <a:t>Easy Connect</a:t>
            </a:r>
          </a:p>
          <a:p>
            <a:pPr lvl="1">
              <a:defRPr/>
            </a:pPr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/>
              <a:t>Data Elements</a:t>
            </a:r>
          </a:p>
          <a:p>
            <a:pPr lvl="1">
              <a:defRPr/>
            </a:pPr>
            <a:r>
              <a:rPr lang="en-US" altLang="en-US" sz="1600" dirty="0"/>
              <a:t>Security 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/>
              <a:t>XR (Augmented / Virtual Reality)</a:t>
            </a:r>
          </a:p>
          <a:p>
            <a:pPr lvl="1">
              <a:defRPr/>
            </a:pPr>
            <a:r>
              <a:rPr lang="en-US" altLang="en-US" sz="1600" dirty="0"/>
              <a:t>Automotive</a:t>
            </a:r>
          </a:p>
          <a:p>
            <a:pPr lvl="1">
              <a:defRPr/>
            </a:pPr>
            <a:r>
              <a:rPr lang="en-US" altLang="en-US" sz="1600" dirty="0"/>
              <a:t>Healthcare</a:t>
            </a:r>
          </a:p>
          <a:p>
            <a:pPr lvl="1">
              <a:defRPr/>
            </a:pPr>
            <a:r>
              <a:rPr lang="en-US" altLang="en-US" sz="1600" dirty="0"/>
              <a:t>Customer experience</a:t>
            </a:r>
          </a:p>
          <a:p>
            <a:pPr lvl="1">
              <a:defRPr/>
            </a:pPr>
            <a:r>
              <a:rPr lang="en-US" altLang="en-US" sz="1600" dirty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http://www.wi-fi.org/who-we-are/current-work-areas</a:t>
            </a:r>
            <a:endParaRPr lang="en-US" altLang="en-US" sz="1600" dirty="0"/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If these sound like interesting topics please plan to sign up and participate.</a:t>
            </a:r>
          </a:p>
          <a:p>
            <a:pPr>
              <a:defRPr/>
            </a:pPr>
            <a:endParaRPr lang="en-GB" altLang="en-US" sz="2000" b="0" dirty="0"/>
          </a:p>
          <a:p>
            <a:pPr>
              <a:defRPr/>
            </a:pPr>
            <a:r>
              <a:rPr lang="en-GB" altLang="en-US" sz="2000" b="0" dirty="0"/>
              <a:t>Further general information at </a:t>
            </a:r>
            <a:r>
              <a:rPr lang="en-GB" altLang="en-US" sz="2000" b="0" dirty="0">
                <a:hlinkClick r:id="rId4"/>
              </a:rPr>
              <a:t>http://www.wi-fi.org/</a:t>
            </a:r>
            <a:r>
              <a:rPr lang="en-GB" altLang="en-US" sz="2000" b="0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Jan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272</Words>
  <Application>Microsoft Office PowerPoint</Application>
  <PresentationFormat>On-screen Show (4:3)</PresentationFormat>
  <Paragraphs>63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2022-01-17T14:49:22Z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