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73" r:id="rId6"/>
    <p:sldId id="260" r:id="rId7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-149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802.11-22/0099r0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WLAN Sensing Privacy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Control Access of CSI for Privacy Protection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09600" y="1447800"/>
            <a:ext cx="10972800" cy="489364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1</a:t>
            </a:r>
            <a:r>
              <a:rPr lang="en-US" sz="1800" dirty="0" smtClean="0">
                <a:solidFill>
                  <a:schemeClr val="tx1"/>
                </a:solidFill>
              </a:rPr>
              <a:t>: (yet to be supported by SFD)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Recall some functional roles in WLAN Sensing</a:t>
            </a:r>
          </a:p>
          <a:p>
            <a:pPr marL="1085850" lvl="1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800" dirty="0" smtClean="0">
                <a:solidFill>
                  <a:srgbClr val="0000FF"/>
                </a:solidFill>
              </a:rPr>
              <a:t>sensing initiator</a:t>
            </a:r>
            <a:r>
              <a:rPr lang="en-US" sz="1800" dirty="0" smtClean="0">
                <a:solidFill>
                  <a:schemeClr val="tx1"/>
                </a:solidFill>
              </a:rPr>
              <a:t>: to initiate a sensing procedure </a:t>
            </a:r>
            <a:r>
              <a:rPr lang="en-US" sz="1800" dirty="0" smtClean="0">
                <a:solidFill>
                  <a:srgbClr val="0000FF"/>
                </a:solidFill>
              </a:rPr>
              <a:t>(can access CSI)</a:t>
            </a:r>
          </a:p>
          <a:p>
            <a:pPr marL="1085850" lvl="1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sensing responder: to participate in a session procedure </a:t>
            </a:r>
            <a:r>
              <a:rPr lang="en-US" sz="1800" dirty="0" smtClean="0">
                <a:solidFill>
                  <a:srgbClr val="0000FF"/>
                </a:solidFill>
              </a:rPr>
              <a:t>(can access CSI if being receiver)</a:t>
            </a:r>
          </a:p>
          <a:p>
            <a:pPr marL="1085850" lvl="1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sensing transmitter: to transmit sensing PPDU</a:t>
            </a:r>
          </a:p>
          <a:p>
            <a:pPr marL="1085850" lvl="1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800" dirty="0" smtClean="0">
                <a:solidFill>
                  <a:srgbClr val="0000FF"/>
                </a:solidFill>
              </a:rPr>
              <a:t>sensing receiver</a:t>
            </a:r>
            <a:r>
              <a:rPr lang="en-US" sz="1800" dirty="0" smtClean="0">
                <a:solidFill>
                  <a:schemeClr val="tx1"/>
                </a:solidFill>
              </a:rPr>
              <a:t>: to perform sensing measurements and report sensing measurement </a:t>
            </a:r>
            <a:r>
              <a:rPr lang="en-US" sz="1800" dirty="0" smtClean="0">
                <a:solidFill>
                  <a:srgbClr val="0000FF"/>
                </a:solidFill>
              </a:rPr>
              <a:t>(can access CSI)</a:t>
            </a:r>
          </a:p>
          <a:p>
            <a:pPr marL="1085850" lvl="1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800" dirty="0" smtClean="0">
                <a:solidFill>
                  <a:srgbClr val="0000FF"/>
                </a:solidFill>
              </a:rPr>
              <a:t>SBP-requesting STA</a:t>
            </a:r>
            <a:r>
              <a:rPr lang="en-US" sz="1800" dirty="0" smtClean="0">
                <a:solidFill>
                  <a:schemeClr val="tx1"/>
                </a:solidFill>
              </a:rPr>
              <a:t>: to request SBP procedure </a:t>
            </a:r>
            <a:r>
              <a:rPr lang="en-US" sz="1800" dirty="0" smtClean="0">
                <a:solidFill>
                  <a:srgbClr val="0000FF"/>
                </a:solidFill>
              </a:rPr>
              <a:t>(can access CSI)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Maintain a classification of STA for the sake of managing access of CSI.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Allow a class of most trusted STA to do </a:t>
            </a:r>
            <a:r>
              <a:rPr lang="en-US" sz="1800" i="1" dirty="0" smtClean="0">
                <a:solidFill>
                  <a:srgbClr val="C00000"/>
                </a:solidFill>
              </a:rPr>
              <a:t>all roles (with full access of CSI)</a:t>
            </a:r>
            <a:r>
              <a:rPr lang="en-US" sz="1800" dirty="0" smtClean="0">
                <a:solidFill>
                  <a:schemeClr val="tx1"/>
                </a:solidFill>
              </a:rPr>
              <a:t> including 1, 2, 3, 4, 5 </a:t>
            </a:r>
            <a:r>
              <a:rPr lang="en-US" sz="1800" dirty="0" smtClean="0">
                <a:solidFill>
                  <a:srgbClr val="7030A0"/>
                </a:solidFill>
              </a:rPr>
              <a:t>(e.g. user’s </a:t>
            </a:r>
            <a:r>
              <a:rPr lang="en-US" sz="1800" dirty="0" err="1" smtClean="0">
                <a:solidFill>
                  <a:srgbClr val="7030A0"/>
                </a:solidFill>
              </a:rPr>
              <a:t>IoT</a:t>
            </a:r>
            <a:r>
              <a:rPr lang="en-US" sz="1800" dirty="0" smtClean="0">
                <a:solidFill>
                  <a:srgbClr val="7030A0"/>
                </a:solidFill>
              </a:rPr>
              <a:t> devices from trusted sources)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Allow a class of STA to do </a:t>
            </a:r>
            <a:r>
              <a:rPr lang="en-US" sz="1800" i="1" dirty="0" smtClean="0">
                <a:solidFill>
                  <a:srgbClr val="C00000"/>
                </a:solidFill>
              </a:rPr>
              <a:t>some roles (with limited access of CSI)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such as{1, 2, 3, 4}, {2, 3, 4}, or {4} </a:t>
            </a:r>
            <a:r>
              <a:rPr lang="en-US" sz="1800" dirty="0" smtClean="0">
                <a:solidFill>
                  <a:srgbClr val="7030A0"/>
                </a:solidFill>
              </a:rPr>
              <a:t>(e.g. for user’s </a:t>
            </a:r>
            <a:r>
              <a:rPr lang="en-US" sz="1800" dirty="0" err="1" smtClean="0">
                <a:solidFill>
                  <a:srgbClr val="7030A0"/>
                </a:solidFill>
              </a:rPr>
              <a:t>IoT</a:t>
            </a:r>
            <a:r>
              <a:rPr lang="en-US" sz="1800" dirty="0" smtClean="0">
                <a:solidFill>
                  <a:srgbClr val="7030A0"/>
                </a:solidFill>
              </a:rPr>
              <a:t> devices from less trusted sources, neighbors’ devices}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Allow a class of STA to do </a:t>
            </a:r>
            <a:r>
              <a:rPr lang="en-US" sz="1800" i="1" dirty="0" smtClean="0">
                <a:solidFill>
                  <a:srgbClr val="C00000"/>
                </a:solidFill>
              </a:rPr>
              <a:t>some roles (with no access of CSI)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such as a responder being not a receiver, or {3} </a:t>
            </a:r>
            <a:r>
              <a:rPr lang="en-US" sz="1800" dirty="0" smtClean="0">
                <a:solidFill>
                  <a:srgbClr val="7030A0"/>
                </a:solidFill>
              </a:rPr>
              <a:t>(e.g. for unknown device)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Allow a class of STA to do </a:t>
            </a:r>
            <a:r>
              <a:rPr lang="en-US" sz="1800" i="1" dirty="0" smtClean="0">
                <a:solidFill>
                  <a:srgbClr val="C00000"/>
                </a:solidFill>
              </a:rPr>
              <a:t>no role (with no access of CSI)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en-US" sz="1800" dirty="0" smtClean="0">
                <a:solidFill>
                  <a:srgbClr val="7030A0"/>
                </a:solidFill>
              </a:rPr>
              <a:t>(e.g. hostile devices, compromised device)</a:t>
            </a:r>
          </a:p>
          <a:p>
            <a:pPr marL="115888" indent="-115888">
              <a:spcAft>
                <a:spcPts val="300"/>
              </a:spcAft>
            </a:pPr>
            <a:endParaRPr lang="en-US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 should control access of sensing measurements (e.g. CSI) for the sake of privacy protection.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690563" indent="-457200"/>
            <a:endParaRPr lang="en-US" sz="2000" dirty="0" smtClean="0"/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32724</TotalTime>
  <Words>364</Words>
  <Application>Microsoft Office PowerPoint</Application>
  <PresentationFormat>Custom</PresentationFormat>
  <Paragraphs>47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template_802-11-Submission-16-9_ppt2007</vt:lpstr>
      <vt:lpstr>WLAN Sensing Privacy Use Cases</vt:lpstr>
      <vt:lpstr>Control Access of CSI for Privacy Protection</vt:lpstr>
      <vt:lpstr>Straw Poll (SP)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440</cp:revision>
  <cp:lastPrinted>1601-01-01T00:00:00Z</cp:lastPrinted>
  <dcterms:created xsi:type="dcterms:W3CDTF">2019-09-04T16:40:26Z</dcterms:created>
  <dcterms:modified xsi:type="dcterms:W3CDTF">2022-01-17T14:22:07Z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