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530" r:id="rId3"/>
    <p:sldId id="533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8" autoAdjust="0"/>
    <p:restoredTop sz="96563" autoAdjust="0"/>
  </p:normalViewPr>
  <p:slideViewPr>
    <p:cSldViewPr>
      <p:cViewPr varScale="1">
        <p:scale>
          <a:sx n="124" d="100"/>
          <a:sy n="124" d="100"/>
        </p:scale>
        <p:origin x="752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Requirements for Use cases 1 and 2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 marL="11113" indent="-11113"/>
            <a:r>
              <a:rPr lang="en-US" b="0" dirty="0"/>
              <a:t>This document presents requirements for the following use cases: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Smart Home Environment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Remote Stalking in public spaces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December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BEF6-1584-874C-B329-CBE2A5D6E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ES" dirty="0"/>
              <a:t>Requirements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21A614B-1CF0-504B-8A1F-816F5E723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755586"/>
              </p:ext>
            </p:extLst>
          </p:nvPr>
        </p:nvGraphicFramePr>
        <p:xfrm>
          <a:off x="342900" y="1146177"/>
          <a:ext cx="11506200" cy="5178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62">
                  <a:extLst>
                    <a:ext uri="{9D8B030D-6E8A-4147-A177-3AD203B41FA5}">
                      <a16:colId xmlns:a16="http://schemas.microsoft.com/office/drawing/2014/main" val="2966061943"/>
                    </a:ext>
                  </a:extLst>
                </a:gridCol>
                <a:gridCol w="7081738">
                  <a:extLst>
                    <a:ext uri="{9D8B030D-6E8A-4147-A177-3AD203B41FA5}">
                      <a16:colId xmlns:a16="http://schemas.microsoft.com/office/drawing/2014/main" val="2358287016"/>
                    </a:ext>
                  </a:extLst>
                </a:gridCol>
                <a:gridCol w="1318634">
                  <a:extLst>
                    <a:ext uri="{9D8B030D-6E8A-4147-A177-3AD203B41FA5}">
                      <a16:colId xmlns:a16="http://schemas.microsoft.com/office/drawing/2014/main" val="4095429349"/>
                    </a:ext>
                  </a:extLst>
                </a:gridCol>
                <a:gridCol w="1281195">
                  <a:extLst>
                    <a:ext uri="{9D8B030D-6E8A-4147-A177-3AD203B41FA5}">
                      <a16:colId xmlns:a16="http://schemas.microsoft.com/office/drawing/2014/main" val="1796191584"/>
                    </a:ext>
                  </a:extLst>
                </a:gridCol>
                <a:gridCol w="1591171">
                  <a:extLst>
                    <a:ext uri="{9D8B030D-6E8A-4147-A177-3AD203B41FA5}">
                      <a16:colId xmlns:a16="http://schemas.microsoft.com/office/drawing/2014/main" val="150820763"/>
                    </a:ext>
                  </a:extLst>
                </a:gridCol>
              </a:tblGrid>
              <a:tr h="522669">
                <a:tc>
                  <a:txBody>
                    <a:bodyPr/>
                    <a:lstStyle/>
                    <a:p>
                      <a:endParaRPr lang="en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Issue/Use Case Reference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26826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  <a:endParaRPr lang="en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STA's privacy configuration, established during association, shall be supported by all BSSs that support the association and shall be maintained while the STA roams through them.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2224"/>
                  </a:ext>
                </a:extLst>
              </a:tr>
              <a:tr h="552290">
                <a:tc>
                  <a:txBody>
                    <a:bodyPr/>
                    <a:lstStyle/>
                    <a:p>
                      <a:r>
                        <a:rPr lang="en-E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STA's privacy settings are established during association. 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a STA to change its privacy settings should use reassociation.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UC1-2</a:t>
                      </a:r>
                    </a:p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84036"/>
                  </a:ext>
                </a:extLst>
              </a:tr>
              <a:tr h="319978">
                <a:tc>
                  <a:txBody>
                    <a:bodyPr/>
                    <a:lstStyle/>
                    <a:p>
                      <a:r>
                        <a:rPr lang="en-E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AP accepts the association or reassociation to confirm the STA's privacy settings.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474632"/>
                  </a:ext>
                </a:extLst>
              </a:tr>
              <a:tr h="1262376">
                <a:tc>
                  <a:txBody>
                    <a:bodyPr/>
                    <a:lstStyle/>
                    <a:p>
                      <a:r>
                        <a:rPr lang="en-E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AP shall be able to request the STA to change its privacy settings.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AP may request changes to a STA's privacy settings only by requesting the STA  reassociate with the requested changes.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 the STA does not reassociate the AP may disassociate the STA if it can not or will not support the STA's current privacy settings.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801945"/>
                  </a:ext>
                </a:extLst>
              </a:tr>
              <a:tr h="522669">
                <a:tc>
                  <a:txBody>
                    <a:bodyPr/>
                    <a:lstStyle/>
                    <a:p>
                      <a:r>
                        <a:rPr lang="en-E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MAC header parameters that can be used obtain PI shall be protected allowing the STA to maintain its privacy and maintain its association and communication capability.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051669"/>
                  </a:ext>
                </a:extLst>
              </a:tr>
              <a:tr h="737886">
                <a:tc>
                  <a:txBody>
                    <a:bodyPr/>
                    <a:lstStyle/>
                    <a:p>
                      <a:r>
                        <a:rPr lang="en-E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Identificable elements in a frame should not depend on the specific ESS the STA is associated with.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643170"/>
                  </a:ext>
                </a:extLst>
              </a:tr>
              <a:tr h="737886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Identifiable elements in a frame should not depend on the specific BSS the STA is associated with.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UC1-2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24707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256D9-88EF-924A-A681-7CF255D485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E6879-0F82-3F40-8193-4AB544D956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7C2D2-5DF9-334E-BB2D-670D4AEFE5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353</Words>
  <Application>Microsoft Macintosh PowerPoint</Application>
  <PresentationFormat>Widescreen</PresentationFormat>
  <Paragraphs>72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TGbi – Requirements for Use cases 1 and 2</vt:lpstr>
      <vt:lpstr>Abstract</vt:lpstr>
      <vt:lpstr>Requirements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845</cp:revision>
  <cp:lastPrinted>1601-01-01T00:00:00Z</cp:lastPrinted>
  <dcterms:created xsi:type="dcterms:W3CDTF">2018-05-10T16:45:22Z</dcterms:created>
  <dcterms:modified xsi:type="dcterms:W3CDTF">2022-01-17T07:44:25Z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