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 id="940" r:id="rId53"/>
    <p:sldId id="941" r:id="rId54"/>
    <p:sldId id="944" r:id="rId55"/>
    <p:sldId id="943"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 id="940"/>
            <p14:sldId id="941"/>
            <p14:sldId id="944"/>
            <p14:sldId id="943"/>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61D935-383B-4535-832E-44531BA076D6}" v="7" dt="2022-11-17T13:08:06.9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89250" autoAdjust="0"/>
  </p:normalViewPr>
  <p:slideViewPr>
    <p:cSldViewPr>
      <p:cViewPr>
        <p:scale>
          <a:sx n="77" d="100"/>
          <a:sy n="77" d="100"/>
        </p:scale>
        <p:origin x="115" y="3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C61D935-383B-4535-832E-44531BA076D6}"/>
    <pc:docChg chg="undo custSel modSld modMainMaster">
      <pc:chgData name="Mike Montemurro" userId="40c20c913ca7511e" providerId="LiveId" clId="{1C61D935-383B-4535-832E-44531BA076D6}" dt="2022-11-17T13:09:44.583" v="433" actId="20577"/>
      <pc:docMkLst>
        <pc:docMk/>
      </pc:docMkLst>
      <pc:sldChg chg="delSp modSp mod">
        <pc:chgData name="Mike Montemurro" userId="40c20c913ca7511e" providerId="LiveId" clId="{1C61D935-383B-4535-832E-44531BA076D6}" dt="2022-11-17T13:09:44.583" v="433" actId="20577"/>
        <pc:sldMkLst>
          <pc:docMk/>
          <pc:sldMk cId="3557098272" sldId="943"/>
        </pc:sldMkLst>
        <pc:spChg chg="del mod">
          <ac:chgData name="Mike Montemurro" userId="40c20c913ca7511e" providerId="LiveId" clId="{1C61D935-383B-4535-832E-44531BA076D6}" dt="2022-11-17T13:08:06.948" v="423" actId="478"/>
          <ac:spMkLst>
            <pc:docMk/>
            <pc:sldMk cId="3557098272" sldId="943"/>
            <ac:spMk id="2" creationId="{35824707-290B-6CEB-BFCA-C3FB25484537}"/>
          </ac:spMkLst>
        </pc:spChg>
        <pc:spChg chg="mod">
          <ac:chgData name="Mike Montemurro" userId="40c20c913ca7511e" providerId="LiveId" clId="{1C61D935-383B-4535-832E-44531BA076D6}" dt="2022-11-17T09:42:41.121" v="144" actId="20577"/>
          <ac:spMkLst>
            <pc:docMk/>
            <pc:sldMk cId="3557098272" sldId="943"/>
            <ac:spMk id="9222" creationId="{00000000-0000-0000-0000-000000000000}"/>
          </ac:spMkLst>
        </pc:spChg>
        <pc:spChg chg="mod">
          <ac:chgData name="Mike Montemurro" userId="40c20c913ca7511e" providerId="LiveId" clId="{1C61D935-383B-4535-832E-44531BA076D6}" dt="2022-11-17T13:09:44.583" v="433" actId="20577"/>
          <ac:spMkLst>
            <pc:docMk/>
            <pc:sldMk cId="3557098272" sldId="943"/>
            <ac:spMk id="9223" creationId="{00000000-0000-0000-0000-000000000000}"/>
          </ac:spMkLst>
        </pc:spChg>
      </pc:sldChg>
      <pc:sldChg chg="modSp mod">
        <pc:chgData name="Mike Montemurro" userId="40c20c913ca7511e" providerId="LiveId" clId="{1C61D935-383B-4535-832E-44531BA076D6}" dt="2022-11-17T12:36:00.746" v="419" actId="20577"/>
        <pc:sldMkLst>
          <pc:docMk/>
          <pc:sldMk cId="3755085030" sldId="944"/>
        </pc:sldMkLst>
        <pc:spChg chg="mod">
          <ac:chgData name="Mike Montemurro" userId="40c20c913ca7511e" providerId="LiveId" clId="{1C61D935-383B-4535-832E-44531BA076D6}" dt="2022-11-17T12:34:55.791" v="411" actId="20577"/>
          <ac:spMkLst>
            <pc:docMk/>
            <pc:sldMk cId="3755085030" sldId="944"/>
            <ac:spMk id="9222" creationId="{00000000-0000-0000-0000-000000000000}"/>
          </ac:spMkLst>
        </pc:spChg>
        <pc:spChg chg="mod">
          <ac:chgData name="Mike Montemurro" userId="40c20c913ca7511e" providerId="LiveId" clId="{1C61D935-383B-4535-832E-44531BA076D6}" dt="2022-11-17T12:36:00.746" v="419" actId="20577"/>
          <ac:spMkLst>
            <pc:docMk/>
            <pc:sldMk cId="3755085030" sldId="944"/>
            <ac:spMk id="9223" creationId="{00000000-0000-0000-0000-000000000000}"/>
          </ac:spMkLst>
        </pc:spChg>
      </pc:sldChg>
      <pc:sldMasterChg chg="modSp mod">
        <pc:chgData name="Mike Montemurro" userId="40c20c913ca7511e" providerId="LiveId" clId="{1C61D935-383B-4535-832E-44531BA076D6}" dt="2022-11-17T13:03:48.909" v="421" actId="20577"/>
        <pc:sldMasterMkLst>
          <pc:docMk/>
          <pc:sldMasterMk cId="0" sldId="2147483648"/>
        </pc:sldMasterMkLst>
        <pc:spChg chg="mod">
          <ac:chgData name="Mike Montemurro" userId="40c20c913ca7511e" providerId="LiveId" clId="{1C61D935-383B-4535-832E-44531BA076D6}" dt="2022-11-17T13:03:48.909" v="42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78393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171186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62724813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277925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2/11-22-1976-01-000m-revme-wg-lb270-editor1-ad-hoc-comments.xlsx"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 Id="rId6" Type="http://schemas.openxmlformats.org/officeDocument/2006/relationships/hyperlink" Target="https://mentor.ieee.org/802.11/dcn/22/11-22-2020-00-000m-revme-lb270-sec-adhoc-comments.xlsx" TargetMode="External"/><Relationship Id="rId5" Type="http://schemas.openxmlformats.org/officeDocument/2006/relationships/hyperlink" Target="https://mentor.ieee.org/802.11/dcn/22/11-22-2016-00-000m-revme-gen-ad-hoc-comments-on-lb270.xlsx" TargetMode="External"/><Relationship Id="rId4" Type="http://schemas.openxmlformats.org/officeDocument/2006/relationships/hyperlink" Target="https://mentor.ieee.org/802.11/dcn/22/11-22-1971-01-000m-revme-editor2-ad-hoc-comments-on-lb270.xlsx"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“Motion MAC Withdrawn” (15),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Mark Hamilton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Daniel Borges</a:t>
            </a:r>
          </a:p>
          <a:p>
            <a:pPr marL="0" indent="0">
              <a:lnSpc>
                <a:spcPct val="80000"/>
              </a:lnSpc>
              <a:buNone/>
            </a:pPr>
            <a:r>
              <a:rPr lang="en-US" altLang="en-US" sz="2000" dirty="0"/>
              <a:t>Seconded: Stephen McCann</a:t>
            </a:r>
          </a:p>
          <a:p>
            <a:pPr marL="0" indent="0">
              <a:lnSpc>
                <a:spcPct val="80000"/>
              </a:lnSpc>
              <a:buNone/>
            </a:pPr>
            <a:r>
              <a:rPr lang="en-US" altLang="en-US" sz="2000" dirty="0"/>
              <a:t>Result: 5 – Yes; 1 – No; 3 - Abstain.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86 </a:t>
            </a:r>
            <a:r>
              <a:rPr lang="en-US" altLang="en-US"/>
              <a:t>– CID 3520 ( CID 1881)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52</a:t>
            </a:fld>
            <a:endParaRPr lang="en-US"/>
          </a:p>
        </p:txBody>
      </p:sp>
    </p:spTree>
    <p:extLst>
      <p:ext uri="{BB962C8B-B14F-4D97-AF65-F5344CB8AC3E}">
        <p14:creationId xmlns:p14="http://schemas.microsoft.com/office/powerpoint/2010/main" val="25508579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87 – Removal of TKIP</a:t>
            </a:r>
            <a:br>
              <a:rPr lang="en-US" altLang="en-US" dirty="0"/>
            </a:br>
            <a:r>
              <a:rPr lang="en-US" altLang="en-US" dirty="0"/>
              <a:t>(2022-11-16)</a:t>
            </a:r>
            <a:endParaRPr lang="en-US" altLang="en-US" sz="2000" dirty="0">
              <a:solidFill>
                <a:srgbClr val="FF0000"/>
              </a:solidFill>
            </a:endParaRPr>
          </a:p>
        </p:txBody>
      </p:sp>
      <p:sp>
        <p:nvSpPr>
          <p:cNvPr id="9223" name="Rectangle 3"/>
          <p:cNvSpPr>
            <a:spLocks noGrp="1" noChangeArrowheads="1"/>
          </p:cNvSpPr>
          <p:nvPr>
            <p:ph idx="1"/>
          </p:nvPr>
        </p:nvSpPr>
        <p:spPr>
          <a:xfrm>
            <a:off x="910004" y="2056606"/>
            <a:ext cx="10363200" cy="4114800"/>
          </a:xfrm>
        </p:spPr>
        <p:txBody>
          <a:bodyPr/>
          <a:lstStyle/>
          <a:p>
            <a:pPr marL="0" indent="0">
              <a:lnSpc>
                <a:spcPct val="80000"/>
              </a:lnSpc>
              <a:buNone/>
            </a:pPr>
            <a:r>
              <a:rPr lang="en-US" altLang="en-US" dirty="0"/>
              <a:t>Motion: Direct </a:t>
            </a:r>
            <a:r>
              <a:rPr lang="en-US" altLang="en-US" dirty="0" err="1"/>
              <a:t>TGme</a:t>
            </a:r>
            <a:r>
              <a:rPr lang="en-US" altLang="en-US" dirty="0"/>
              <a:t> to remove TKIP from the </a:t>
            </a:r>
            <a:r>
              <a:rPr lang="en-US" altLang="en-US" dirty="0" err="1"/>
              <a:t>REVme</a:t>
            </a:r>
            <a:r>
              <a:rPr lang="en-US" altLang="en-US" dirty="0"/>
              <a:t> draft?</a:t>
            </a:r>
          </a:p>
          <a:p>
            <a:pPr marL="0" indent="0">
              <a:lnSpc>
                <a:spcPct val="80000"/>
              </a:lnSpc>
              <a:buNone/>
            </a:pPr>
            <a:endParaRPr lang="en-US" altLang="en-US" sz="2800" dirty="0"/>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10 – Yes; 7 – No; 1 Abstain. Motion Fails</a:t>
            </a:r>
          </a:p>
          <a:p>
            <a:pPr marL="0" indent="0">
              <a:lnSpc>
                <a:spcPct val="80000"/>
              </a:lnSpc>
              <a:buNone/>
            </a:pP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53</a:t>
            </a:fld>
            <a:endParaRPr lang="en-US"/>
          </a:p>
        </p:txBody>
      </p:sp>
    </p:spTree>
    <p:extLst>
      <p:ext uri="{BB962C8B-B14F-4D97-AF65-F5344CB8AC3E}">
        <p14:creationId xmlns:p14="http://schemas.microsoft.com/office/powerpoint/2010/main" val="2324979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88 – ED1, ED2, GEN, SEC comments</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0" indent="0">
              <a:lnSpc>
                <a:spcPct val="80000"/>
              </a:lnSpc>
              <a:buNone/>
            </a:pPr>
            <a:r>
              <a:rPr lang="en-US" altLang="en-US" sz="1800" dirty="0"/>
              <a:t>“Motion-EDITOR1-2A” " (37 CIDs) with the exception of 3796in </a:t>
            </a:r>
            <a:r>
              <a:rPr lang="en-US" altLang="en-US" sz="1800" dirty="0">
                <a:hlinkClick r:id="rId3"/>
              </a:rPr>
              <a:t>https://mentor.ieee.org/802.11/dcn/22/11-22-1976-01-000m-revme-wg-lb270-editor1-ad-hoc-comments.xlsx</a:t>
            </a:r>
            <a:r>
              <a:rPr lang="en-US" altLang="en-US" sz="1800" dirty="0"/>
              <a:t>, </a:t>
            </a:r>
          </a:p>
          <a:p>
            <a:pPr marL="0" indent="0">
              <a:lnSpc>
                <a:spcPct val="80000"/>
              </a:lnSpc>
              <a:buNone/>
            </a:pPr>
            <a:r>
              <a:rPr lang="en-US" altLang="en-US" sz="1800" dirty="0"/>
              <a:t>"Motion ED2-270-01“ (13 CIDs) in </a:t>
            </a:r>
            <a:r>
              <a:rPr lang="en-US" altLang="en-US" sz="1800" dirty="0">
                <a:hlinkClick r:id="rId4"/>
              </a:rPr>
              <a:t>https://mentor.ieee.org/802.11/dcn/22/11-22-1971-01-000m-revme-editor2-ad-hoc-comments-on-lb270.xlsx</a:t>
            </a:r>
            <a:r>
              <a:rPr lang="en-US" altLang="en-US" sz="1800" dirty="0"/>
              <a:t>, </a:t>
            </a:r>
          </a:p>
          <a:p>
            <a:pPr marL="0" indent="0">
              <a:lnSpc>
                <a:spcPct val="80000"/>
              </a:lnSpc>
              <a:buNone/>
            </a:pPr>
            <a:r>
              <a:rPr lang="en-US" altLang="en-US" sz="1800" dirty="0"/>
              <a:t>“GEN Nov A" (10 CIDs) with the exception of 3079 and 3766 in </a:t>
            </a:r>
            <a:r>
              <a:rPr lang="en-US" altLang="en-US" sz="1800" dirty="0">
                <a:hlinkClick r:id="rId5"/>
              </a:rPr>
              <a:t>https://mentor.ieee.org/802.11/dcn/22/11-22-2016-00-000m-revme-gen-ad-hoc-comments-on-lb270.xlsx</a:t>
            </a:r>
            <a:r>
              <a:rPr lang="en-US" altLang="en-US" sz="1800" dirty="0"/>
              <a:t>, </a:t>
            </a:r>
          </a:p>
          <a:p>
            <a:pPr marL="0" indent="0">
              <a:lnSpc>
                <a:spcPct val="80000"/>
              </a:lnSpc>
              <a:buNone/>
            </a:pPr>
            <a:r>
              <a:rPr lang="en-US" altLang="en-US" sz="1800" dirty="0"/>
              <a:t>“Security Motion A” tab (2 CIDs)  in  </a:t>
            </a:r>
            <a:r>
              <a:rPr lang="en-US" altLang="en-US" sz="1800" dirty="0">
                <a:hlinkClick r:id="rId6"/>
              </a:rPr>
              <a:t>https://mentor.ieee.org/802.11/dcn/22/11-22-2020-00-000m-revme-lb270-sec-adhoc-comments.xlsx</a:t>
            </a:r>
            <a:r>
              <a:rPr lang="en-US" altLang="en-US" sz="1800" dirty="0"/>
              <a:t>, </a:t>
            </a:r>
          </a:p>
          <a:p>
            <a:pPr marL="0" indent="0">
              <a:lnSpc>
                <a:spcPct val="80000"/>
              </a:lnSpc>
              <a:buNone/>
            </a:pPr>
            <a:r>
              <a:rPr lang="en-US" altLang="en-US" sz="1800" dirty="0"/>
              <a:t>and incorporate the text changes into the </a:t>
            </a:r>
            <a:r>
              <a:rPr lang="en-US" altLang="en-US" sz="1800" dirty="0" err="1"/>
              <a:t>TGme</a:t>
            </a:r>
            <a:r>
              <a:rPr lang="en-US" altLang="en-US" sz="1800" dirty="0"/>
              <a:t> draft. </a:t>
            </a:r>
          </a:p>
          <a:p>
            <a:pPr marL="0" indent="0">
              <a:lnSpc>
                <a:spcPct val="80000"/>
              </a:lnSpc>
              <a:buNone/>
            </a:pPr>
            <a:endParaRPr lang="en-US" altLang="en-US" sz="1800" dirty="0"/>
          </a:p>
          <a:p>
            <a:pPr marL="0" indent="0">
              <a:lnSpc>
                <a:spcPct val="80000"/>
              </a:lnSpc>
              <a:buNone/>
            </a:pPr>
            <a:r>
              <a:rPr lang="en-US" altLang="en-US" sz="1800" dirty="0"/>
              <a:t>Moved: Stephen McCann</a:t>
            </a:r>
          </a:p>
          <a:p>
            <a:pPr marL="0" indent="0">
              <a:lnSpc>
                <a:spcPct val="80000"/>
              </a:lnSpc>
              <a:buNone/>
            </a:pPr>
            <a:r>
              <a:rPr lang="en-US" altLang="en-US" sz="1800" dirty="0"/>
              <a:t>Seconded: </a:t>
            </a:r>
            <a:r>
              <a:rPr lang="en-US" altLang="en-US" sz="1800" dirty="0" err="1"/>
              <a:t>Jouni</a:t>
            </a:r>
            <a:r>
              <a:rPr lang="en-US" altLang="en-US" sz="1800" dirty="0"/>
              <a:t> </a:t>
            </a:r>
            <a:r>
              <a:rPr lang="en-US" altLang="en-US" sz="1800" dirty="0" err="1"/>
              <a:t>Malinen</a:t>
            </a:r>
            <a:endParaRPr lang="en-US" altLang="en-US" sz="1800" dirty="0"/>
          </a:p>
          <a:p>
            <a:pPr marL="0" indent="0">
              <a:lnSpc>
                <a:spcPct val="80000"/>
              </a:lnSpc>
              <a:buNone/>
            </a:pPr>
            <a:r>
              <a:rPr lang="en-US" altLang="en-US" sz="18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54</a:t>
            </a:fld>
            <a:endParaRPr lang="en-US"/>
          </a:p>
        </p:txBody>
      </p:sp>
    </p:spTree>
    <p:extLst>
      <p:ext uri="{BB962C8B-B14F-4D97-AF65-F5344CB8AC3E}">
        <p14:creationId xmlns:p14="http://schemas.microsoft.com/office/powerpoint/2010/main" val="37550850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89  – CID 3766</a:t>
            </a:r>
            <a:br>
              <a:rPr lang="en-US" altLang="en-US" dirty="0"/>
            </a:br>
            <a:r>
              <a:rPr lang="en-US" altLang="en-US" dirty="0"/>
              <a:t>(2022-11-17)</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endParaRPr lang="en-US" altLang="en-US" sz="1800" dirty="0"/>
          </a:p>
          <a:p>
            <a:pPr marL="0" indent="0">
              <a:lnSpc>
                <a:spcPct val="80000"/>
              </a:lnSpc>
              <a:buNone/>
            </a:pPr>
            <a:endParaRPr lang="en-US" altLang="en-US" sz="1800" dirty="0"/>
          </a:p>
          <a:p>
            <a:pPr marL="0" indent="0">
              <a:lnSpc>
                <a:spcPct val="80000"/>
              </a:lnSpc>
              <a:buNone/>
            </a:pPr>
            <a:r>
              <a:rPr lang="en-US" altLang="en-US" sz="1800" dirty="0"/>
              <a:t>Resolve CID 3766 as: Revised.  Redefine "6 GHz band" as “The frequency band between 5.925 and 7.125 GHz."</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Jon Rosdahl</a:t>
            </a:r>
          </a:p>
          <a:p>
            <a:pPr marL="0" indent="0">
              <a:lnSpc>
                <a:spcPct val="80000"/>
              </a:lnSpc>
              <a:buNone/>
            </a:pPr>
            <a:r>
              <a:rPr lang="en-US" altLang="en-US" sz="1800" dirty="0"/>
              <a:t>Seconded: Dan Harkins</a:t>
            </a:r>
          </a:p>
          <a:p>
            <a:pPr marL="0" indent="0">
              <a:lnSpc>
                <a:spcPct val="80000"/>
              </a:lnSpc>
              <a:buNone/>
            </a:pPr>
            <a:r>
              <a:rPr lang="en-US" altLang="en-US" sz="1800" dirty="0"/>
              <a:t>Result: 9 –Yes; 2 – No; 2 – Abstain. Motion Passes</a:t>
            </a:r>
            <a:endParaRPr lang="en-US" altLang="en-US" sz="1800"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55</a:t>
            </a:fld>
            <a:endParaRPr lang="en-US"/>
          </a:p>
        </p:txBody>
      </p:sp>
    </p:spTree>
    <p:extLst>
      <p:ext uri="{BB962C8B-B14F-4D97-AF65-F5344CB8AC3E}">
        <p14:creationId xmlns:p14="http://schemas.microsoft.com/office/powerpoint/2010/main" val="355709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111079</TotalTime>
  <Words>7159</Words>
  <Application>Microsoft Office PowerPoint</Application>
  <PresentationFormat>Widescreen</PresentationFormat>
  <Paragraphs>1038</Paragraphs>
  <Slides>55</Slides>
  <Notes>53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9"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lpstr>Motion 86 – CID 3520 ( CID 1881)  (2022-09-15)</vt:lpstr>
      <vt:lpstr>Motion 87 – Removal of TKIP (2022-11-16)</vt:lpstr>
      <vt:lpstr>Motion 88 – ED1, ED2, GEN, SEC comments (2022-11-17)</vt:lpstr>
      <vt:lpstr>Motion 89  – CID 3766 (2022-11-17)</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4628</cp:revision>
  <cp:lastPrinted>2014-11-04T15:04:57Z</cp:lastPrinted>
  <dcterms:created xsi:type="dcterms:W3CDTF">2007-04-17T18:10:23Z</dcterms:created>
  <dcterms:modified xsi:type="dcterms:W3CDTF">2022-11-17T13:09:54Z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