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10" autoAdjust="0"/>
    <p:restoredTop sz="89250" autoAdjust="0"/>
  </p:normalViewPr>
  <p:slideViewPr>
    <p:cSldViewPr>
      <p:cViewPr>
        <p:scale>
          <a:sx n="87" d="100"/>
          <a:sy n="87" d="100"/>
        </p:scale>
        <p:origin x="322" y="3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0C32F81-AD15-4DA7-A58A-9E2875139731}"/>
    <pc:docChg chg="modMainMaster">
      <pc:chgData name="Mike Montemurro" userId="40c20c913ca7511e" providerId="LiveId" clId="{70C32F81-AD15-4DA7-A58A-9E2875139731}" dt="2022-09-16T03:39:39.234" v="1" actId="20577"/>
      <pc:docMkLst>
        <pc:docMk/>
      </pc:docMkLst>
      <pc:sldMasterChg chg="modSp mod">
        <pc:chgData name="Mike Montemurro" userId="40c20c913ca7511e" providerId="LiveId" clId="{70C32F81-AD15-4DA7-A58A-9E2875139731}" dt="2022-09-16T03:39:39.234" v="1" actId="20577"/>
        <pc:sldMasterMkLst>
          <pc:docMk/>
          <pc:sldMasterMk cId="0" sldId="2147483648"/>
        </pc:sldMasterMkLst>
        <pc:spChg chg="mod">
          <ac:chgData name="Mike Montemurro" userId="40c20c913ca7511e" providerId="LiveId" clId="{70C32F81-AD15-4DA7-A58A-9E2875139731}" dt="2022-09-16T03:39:39.23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“Motion MAC Withdrawn” (15),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Mark Hamilton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Daniel Borges</a:t>
            </a:r>
          </a:p>
          <a:p>
            <a:pPr marL="0" indent="0">
              <a:lnSpc>
                <a:spcPct val="80000"/>
              </a:lnSpc>
              <a:buNone/>
            </a:pPr>
            <a:r>
              <a:rPr lang="en-US" altLang="en-US" sz="2000" dirty="0"/>
              <a:t>Seconded: Stephen McCann</a:t>
            </a:r>
          </a:p>
          <a:p>
            <a:pPr marL="0" indent="0">
              <a:lnSpc>
                <a:spcPct val="80000"/>
              </a:lnSpc>
              <a:buNone/>
            </a:pPr>
            <a:r>
              <a:rPr lang="en-US" altLang="en-US" sz="2000" dirty="0"/>
              <a:t>Result: 5 – Yes; 1 – No; 3 - Abstain.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110723</TotalTime>
  <Words>6701</Words>
  <Application>Microsoft Office PowerPoint</Application>
  <PresentationFormat>Widescreen</PresentationFormat>
  <Paragraphs>965</Paragraphs>
  <Slides>51</Slides>
  <Notes>49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5"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4626</cp:revision>
  <cp:lastPrinted>2014-11-04T15:04:57Z</cp:lastPrinted>
  <dcterms:created xsi:type="dcterms:W3CDTF">2007-04-17T18:10:23Z</dcterms:created>
  <dcterms:modified xsi:type="dcterms:W3CDTF">2022-09-16T03:39:49Z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