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  <p:sldId id="921" r:id="rId35"/>
    <p:sldId id="922" r:id="rId36"/>
    <p:sldId id="924" r:id="rId37"/>
    <p:sldId id="925" r:id="rId38"/>
    <p:sldId id="926" r:id="rId3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  <p14:sldId id="921"/>
            <p14:sldId id="922"/>
            <p14:sldId id="924"/>
            <p14:sldId id="925"/>
            <p14:sldId id="92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7" d="100"/>
          <a:sy n="97" d="100"/>
        </p:scale>
        <p:origin x="346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38CEB95-8086-49F8-8488-49A02AABA1E9}"/>
    <pc:docChg chg="modSld modMainMaster">
      <pc:chgData name="Mike Montemurro" userId="40c20c913ca7511e" providerId="LiveId" clId="{B38CEB95-8086-49F8-8488-49A02AABA1E9}" dt="2022-07-15T12:11:34.113" v="241" actId="20577"/>
      <pc:docMkLst>
        <pc:docMk/>
      </pc:docMkLst>
      <pc:sldChg chg="modSp mod">
        <pc:chgData name="Mike Montemurro" userId="40c20c913ca7511e" providerId="LiveId" clId="{B38CEB95-8086-49F8-8488-49A02AABA1E9}" dt="2022-07-15T12:11:09.743" v="239" actId="20577"/>
        <pc:sldMkLst>
          <pc:docMk/>
          <pc:sldMk cId="2822743645" sldId="850"/>
        </pc:sldMkLst>
        <pc:spChg chg="mod">
          <ac:chgData name="Mike Montemurro" userId="40c20c913ca7511e" providerId="LiveId" clId="{B38CEB95-8086-49F8-8488-49A02AABA1E9}" dt="2022-07-15T12:11:09.743" v="239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B38CEB95-8086-49F8-8488-49A02AABA1E9}" dt="2022-07-14T21:23:58.937" v="51" actId="20577"/>
        <pc:sldMkLst>
          <pc:docMk/>
          <pc:sldMk cId="53623044" sldId="925"/>
        </pc:sldMkLst>
        <pc:spChg chg="mod">
          <ac:chgData name="Mike Montemurro" userId="40c20c913ca7511e" providerId="LiveId" clId="{B38CEB95-8086-49F8-8488-49A02AABA1E9}" dt="2022-07-14T21:23:58.937" v="51" actId="20577"/>
          <ac:spMkLst>
            <pc:docMk/>
            <pc:sldMk cId="53623044" sldId="92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B38CEB95-8086-49F8-8488-49A02AABA1E9}" dt="2022-07-14T21:36:10.215" v="237" actId="20577"/>
        <pc:sldMkLst>
          <pc:docMk/>
          <pc:sldMk cId="3335782892" sldId="926"/>
        </pc:sldMkLst>
        <pc:spChg chg="mod">
          <ac:chgData name="Mike Montemurro" userId="40c20c913ca7511e" providerId="LiveId" clId="{B38CEB95-8086-49F8-8488-49A02AABA1E9}" dt="2022-07-14T21:36:10.215" v="237" actId="20577"/>
          <ac:spMkLst>
            <pc:docMk/>
            <pc:sldMk cId="3335782892" sldId="926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B38CEB95-8086-49F8-8488-49A02AABA1E9}" dt="2022-07-15T12:11:34.113" v="24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B38CEB95-8086-49F8-8488-49A02AABA1E9}" dt="2022-07-15T12:11:34.113" v="24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5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57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35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30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24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r19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/>
              <a:t>July </a:t>
            </a:r>
            <a:r>
              <a:rPr lang="en-US" altLang="zh-CN" sz="1800" b="1" dirty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05-13-000m-revme-lb258-sec-adhoc-comments.xlsx" TargetMode="External"/><Relationship Id="rId3" Type="http://schemas.openxmlformats.org/officeDocument/2006/relationships/hyperlink" Target="https://mentor.ieee.org/802.11/dcn/22/11-22-0073-11-000m-revme-wg-lb258-editor1-ad-hoc-comments.xlsx" TargetMode="External"/><Relationship Id="rId7" Type="http://schemas.openxmlformats.org/officeDocument/2006/relationships/hyperlink" Target="https://mentor.ieee.org/802.11/dcn/21/11-21-0727-11-000m-revme-phy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2-000m-revme-mac-comments.xls" TargetMode="External"/><Relationship Id="rId5" Type="http://schemas.openxmlformats.org/officeDocument/2006/relationships/hyperlink" Target="https://mentor.ieee.org/802.11/dcn/22/11-22-0067-13-000m-gen-adhoc-revme-wg-lb258-comments.xlsx" TargetMode="External"/><Relationship Id="rId4" Type="http://schemas.openxmlformats.org/officeDocument/2006/relationships/hyperlink" Target="https://mentor.ieee.org/802.11/dcn/22/11-22-0064-09-000m-revme-editor2-ad-hoc-comments-on-working-group-letter-ballo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3-000m-revme-wg-lb258-editor1-ad-hoc-comments.xls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12-000m-revme-editor2-ad-hoc-comments-on-working-group-letter-ballots.xls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16-000m-gen-adhoc-revme-wg-lb258-comments.xls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4-000m-revme-cc35-sec-comments.xlsx" TargetMode="External"/><Relationship Id="rId5" Type="http://schemas.openxmlformats.org/officeDocument/2006/relationships/hyperlink" Target="https://mentor.ieee.org/802.11/dcn/21/11-21-0727-13-000m-revme-phy-comments.xls" TargetMode="External"/><Relationship Id="rId4" Type="http://schemas.openxmlformats.org/officeDocument/2006/relationships/hyperlink" Target="https://mentor.ieee.org/802.11/dcn/21/11-21-0793-23-000m-revme-mac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2022-07-15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685800"/>
            <a:ext cx="10477501" cy="1066800"/>
          </a:xfrm>
        </p:spPr>
        <p:txBody>
          <a:bodyPr/>
          <a:lstStyle/>
          <a:p>
            <a:r>
              <a:rPr lang="en-US" altLang="en-US" dirty="0"/>
              <a:t>Motion 66 – EDITOR1,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“Motion-EDITOR1-1H” tab (1 CID) in </a:t>
            </a:r>
            <a:r>
              <a:rPr lang="en-US" altLang="en-US" sz="1800" dirty="0">
                <a:hlinkClick r:id="rId3"/>
              </a:rPr>
              <a:t>https://mentor.ieee.org/802.11/dcn/22/11-22-0073-11-000m-revme-wg-lb258-editor1-ad-hoc-comments.xlsx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4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with the exception of CID 1869 in </a:t>
            </a:r>
            <a:r>
              <a:rPr lang="en-US" altLang="en-US" sz="1800" dirty="0">
                <a:hlinkClick r:id="rId5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with the exception of 2310 in </a:t>
            </a:r>
            <a:r>
              <a:rPr lang="en-US" altLang="en-US" sz="1800" dirty="0">
                <a:hlinkClick r:id="rId6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(4 CIDs) in </a:t>
            </a:r>
            <a:r>
              <a:rPr lang="en-US" altLang="en-US" sz="1800" dirty="0">
                <a:hlinkClick r:id="rId7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with the exception of CID 1851 in </a:t>
            </a:r>
            <a:r>
              <a:rPr lang="en-US" altLang="en-US" sz="1800" dirty="0">
                <a:hlinkClick r:id="rId8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68 – CID 2310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2310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Revised. Incorporate the changes in 11-22/765r2: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https://mentor.ieee.org/802.11/dcn/22/11-22-0765-02-000m-comment-resolution-for-cids-1231-2310.docx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69 – CID 1869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1869 (GEN) as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(GEN: 2022-06-27 14:10:31Z) Remove the "SISO" definition at 202.60. Remove the "(SISO)" on P4318L32. Note to editor. The resolution to this CID is the same as CID 2255.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70 – CID 1851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1851 (SEC)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(SEC: 2022-06-20 15:34:55Z) - At the cited location, change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the PTKSA, GTKSA, any IGTKSA, any BIGTKSA(11ba), WIGTKSA, and any TPKSA, and the AP’s SME shall delete the PTKSA."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to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any PTKSA(s), GTKSA(s),  IGTKSA(s),  BIGTKSA(s), WIGTKSA(s), and TPKSA(s), and the AP’s SME shall delete any PTKSA(s).“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Al </a:t>
            </a:r>
            <a:r>
              <a:rPr lang="en-US" altLang="en-US" dirty="0" err="1"/>
              <a:t>Petrick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7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71 – ED1, ED2,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“Motion-EDITOR1-1J” tab (11 CIDs) in </a:t>
            </a:r>
            <a:r>
              <a:rPr lang="en-US" altLang="en-US" sz="1800" dirty="0">
                <a:hlinkClick r:id="rId3"/>
              </a:rPr>
              <a:t>https://mentor.ieee.org/802.11/dcn/22/11-22-0073-13-000m-revme-wg-lb258-editor1-ad-hoc-comments.xlsx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ED2-258-09” tab (2 CIDs), “Motion ED2-258-10” tab (9 CIDs), “Motion ED2-258-11” tab (2 CIDs), and “Motion ED2-258-12” (2 CIDs) in </a:t>
            </a:r>
            <a:r>
              <a:rPr lang="en-US" altLang="en-US" sz="1800" dirty="0">
                <a:hlinkClick r:id="rId4"/>
              </a:rPr>
              <a:t>https://mentor.ieee.org/802.11/dcn/22/11-22-0064-12-000m-revme-editor2-ad-hoc-comments-on-working-group-letter-ballots.xlsx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72 – GEN, MAC, PHY, SEC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July A" (4 CIDs) in </a:t>
            </a:r>
            <a:r>
              <a:rPr lang="en-US" altLang="en-US" sz="1800" dirty="0">
                <a:hlinkClick r:id="rId3"/>
              </a:rPr>
              <a:t>https://mentor.ieee.org/802.11/dcn/22/11-22-0067-16-000m-gen-adhoc-revme-wg-lb258-comments.xlsx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MAC-AT” (6 CIDs) and “Motion MAC-AU” tabs (37 CIDs), </a:t>
            </a:r>
            <a:r>
              <a:rPr lang="en-US" altLang="en-US" sz="1800" dirty="0">
                <a:hlinkClick r:id="rId4"/>
              </a:rPr>
              <a:t>https://mentor.ieee.org/802.11/dcn/21/11-21-0793-23-000m-revme-mac-comments.xls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K” tab (8 CID) in </a:t>
            </a:r>
            <a:r>
              <a:rPr lang="en-US" altLang="en-US" sz="1800" dirty="0">
                <a:hlinkClick r:id="rId5"/>
              </a:rPr>
              <a:t>https://mentor.ieee.org/802.11/dcn/21/11-21-0727-13-000m-revme-phy-comments.xls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K” tab (23 CIDs)  in  </a:t>
            </a:r>
            <a:r>
              <a:rPr lang="en-US" altLang="en-US" sz="1800" dirty="0">
                <a:hlinkClick r:id="rId6"/>
              </a:rPr>
              <a:t>https://mentor.ieee.org/802.11/dcn/21/11-21-0105-14-000m-revme-cc35-sec-comments.xlsx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Nearly unanimous with one objection.  </a:t>
            </a:r>
            <a:r>
              <a:rPr lang="en-US" altLang="en-US" sz="2000"/>
              <a:t>Motion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107610</TotalTime>
  <Words>4796</Words>
  <Application>Microsoft Office PowerPoint</Application>
  <PresentationFormat>Widescreen</PresentationFormat>
  <Paragraphs>704</Paragraphs>
  <Slides>38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EDITOR1, ED2, GEN, MAC, PHY, SEC CIDs (2022-06-27)</vt:lpstr>
      <vt:lpstr>Motion 67 – Determine SAE PMK length (2022-06-27)</vt:lpstr>
      <vt:lpstr>Motion 68 – CID 2310 (2022-06-27)</vt:lpstr>
      <vt:lpstr>Motion 69 – CID 1869 (2022-06-27)</vt:lpstr>
      <vt:lpstr>Motion 70 – CID 1851 (2022-06-27)</vt:lpstr>
      <vt:lpstr>Motion 71 – ED1, ED2, CIDs (2022-07-14)</vt:lpstr>
      <vt:lpstr>Motion 72 – GEN, MAC, PHY, SEC CIDs (2022-07-14)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4622</cp:revision>
  <cp:lastPrinted>2014-11-04T15:04:57Z</cp:lastPrinted>
  <dcterms:created xsi:type="dcterms:W3CDTF">2007-04-17T18:10:23Z</dcterms:created>
  <dcterms:modified xsi:type="dcterms:W3CDTF">2022-07-15T12:11:44Z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