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  <p:sldId id="912" r:id="rId26"/>
    <p:sldId id="913" r:id="rId27"/>
    <p:sldId id="914" r:id="rId28"/>
    <p:sldId id="915" r:id="rId29"/>
    <p:sldId id="916" r:id="rId30"/>
    <p:sldId id="917" r:id="rId31"/>
    <p:sldId id="918" r:id="rId32"/>
    <p:sldId id="920" r:id="rId33"/>
    <p:sldId id="864" r:id="rId34"/>
    <p:sldId id="921" r:id="rId35"/>
    <p:sldId id="922" r:id="rId36"/>
    <p:sldId id="924" r:id="rId37"/>
    <p:sldId id="925" r:id="rId38"/>
    <p:sldId id="926" r:id="rId3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  <p14:sldId id="912"/>
            <p14:sldId id="913"/>
            <p14:sldId id="914"/>
            <p14:sldId id="915"/>
            <p14:sldId id="916"/>
            <p14:sldId id="917"/>
            <p14:sldId id="918"/>
            <p14:sldId id="920"/>
            <p14:sldId id="864"/>
            <p14:sldId id="921"/>
            <p14:sldId id="922"/>
            <p14:sldId id="924"/>
            <p14:sldId id="925"/>
            <p14:sldId id="92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1CD1C5-99BC-4741-A82B-42ECCC17C7B8}" v="7" dt="2022-07-14T13:53:00.3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9" d="100"/>
          <a:sy n="89" d="100"/>
        </p:scale>
        <p:origin x="274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721CD1C5-99BC-4741-A82B-42ECCC17C7B8}"/>
    <pc:docChg chg="modSld modMainMaster">
      <pc:chgData name="Mike Montemurro" userId="40c20c913ca7511e" providerId="LiveId" clId="{721CD1C5-99BC-4741-A82B-42ECCC17C7B8}" dt="2022-07-14T19:48:20.968" v="124" actId="20577"/>
      <pc:docMkLst>
        <pc:docMk/>
      </pc:docMkLst>
      <pc:sldChg chg="modSp mod">
        <pc:chgData name="Mike Montemurro" userId="40c20c913ca7511e" providerId="LiveId" clId="{721CD1C5-99BC-4741-A82B-42ECCC17C7B8}" dt="2022-07-14T13:39:41.209" v="11" actId="20577"/>
        <pc:sldMkLst>
          <pc:docMk/>
          <pc:sldMk cId="2822743645" sldId="850"/>
        </pc:sldMkLst>
        <pc:spChg chg="mod">
          <ac:chgData name="Mike Montemurro" userId="40c20c913ca7511e" providerId="LiveId" clId="{721CD1C5-99BC-4741-A82B-42ECCC17C7B8}" dt="2022-07-14T13:39:41.209" v="11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721CD1C5-99BC-4741-A82B-42ECCC17C7B8}" dt="2022-07-14T13:50:38.011" v="63" actId="20577"/>
        <pc:sldMkLst>
          <pc:docMk/>
          <pc:sldMk cId="53623044" sldId="925"/>
        </pc:sldMkLst>
        <pc:spChg chg="mod">
          <ac:chgData name="Mike Montemurro" userId="40c20c913ca7511e" providerId="LiveId" clId="{721CD1C5-99BC-4741-A82B-42ECCC17C7B8}" dt="2022-07-14T13:50:38.011" v="63" actId="20577"/>
          <ac:spMkLst>
            <pc:docMk/>
            <pc:sldMk cId="53623044" sldId="925"/>
            <ac:spMk id="9222" creationId="{00000000-0000-0000-0000-000000000000}"/>
          </ac:spMkLst>
        </pc:spChg>
        <pc:spChg chg="mod">
          <ac:chgData name="Mike Montemurro" userId="40c20c913ca7511e" providerId="LiveId" clId="{721CD1C5-99BC-4741-A82B-42ECCC17C7B8}" dt="2022-07-14T13:50:12.566" v="61" actId="20577"/>
          <ac:spMkLst>
            <pc:docMk/>
            <pc:sldMk cId="53623044" sldId="925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721CD1C5-99BC-4741-A82B-42ECCC17C7B8}" dt="2022-07-14T19:48:20.968" v="124" actId="20577"/>
        <pc:sldMkLst>
          <pc:docMk/>
          <pc:sldMk cId="3335782892" sldId="926"/>
        </pc:sldMkLst>
        <pc:spChg chg="mod">
          <ac:chgData name="Mike Montemurro" userId="40c20c913ca7511e" providerId="LiveId" clId="{721CD1C5-99BC-4741-A82B-42ECCC17C7B8}" dt="2022-07-14T13:50:58.595" v="75" actId="20577"/>
          <ac:spMkLst>
            <pc:docMk/>
            <pc:sldMk cId="3335782892" sldId="926"/>
            <ac:spMk id="9222" creationId="{00000000-0000-0000-0000-000000000000}"/>
          </ac:spMkLst>
        </pc:spChg>
        <pc:spChg chg="mod">
          <ac:chgData name="Mike Montemurro" userId="40c20c913ca7511e" providerId="LiveId" clId="{721CD1C5-99BC-4741-A82B-42ECCC17C7B8}" dt="2022-07-14T19:48:20.968" v="124" actId="20577"/>
          <ac:spMkLst>
            <pc:docMk/>
            <pc:sldMk cId="3335782892" sldId="926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721CD1C5-99BC-4741-A82B-42ECCC17C7B8}" dt="2022-07-14T13:38:41.141" v="5" actId="20577"/>
        <pc:sldMasterMkLst>
          <pc:docMk/>
          <pc:sldMasterMk cId="0" sldId="2147483648"/>
        </pc:sldMasterMkLst>
        <pc:spChg chg="mod">
          <ac:chgData name="Mike Montemurro" userId="40c20c913ca7511e" providerId="LiveId" clId="{721CD1C5-99BC-4741-A82B-42ECCC17C7B8}" dt="2022-07-14T13:38:41.141" v="5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721CD1C5-99BC-4741-A82B-42ECCC17C7B8}" dt="2022-07-14T13:38:15.052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395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538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95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025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1668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889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34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6491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457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8571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3354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8530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247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r18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/>
              <a:t>July </a:t>
            </a:r>
            <a:r>
              <a:rPr lang="en-US" altLang="zh-CN" sz="1800" b="1" dirty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93-17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0-000m-revme-wg-lb258-editor1-ad-hoc-comments.xls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8-000m-revme-editor2-ad-hoc-comments-on-working-group-letter-ballots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1-000m-revme-cc35-sec-comments.xlsx" TargetMode="External"/><Relationship Id="rId5" Type="http://schemas.openxmlformats.org/officeDocument/2006/relationships/hyperlink" Target="https://mentor.ieee.org/802.11/dcn/21/11-21-0727-11-000m-revme-phy-comments.xls" TargetMode="External"/><Relationship Id="rId4" Type="http://schemas.openxmlformats.org/officeDocument/2006/relationships/hyperlink" Target="https://mentor.ieee.org/802.11/dcn/21/11-21-0793-19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9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105-13-000m-revme-lb258-sec-adhoc-comments.xlsx" TargetMode="External"/><Relationship Id="rId3" Type="http://schemas.openxmlformats.org/officeDocument/2006/relationships/hyperlink" Target="https://mentor.ieee.org/802.11/dcn/22/11-22-0073-11-000m-revme-wg-lb258-editor1-ad-hoc-comments.xlsx" TargetMode="External"/><Relationship Id="rId7" Type="http://schemas.openxmlformats.org/officeDocument/2006/relationships/hyperlink" Target="https://mentor.ieee.org/802.11/dcn/21/11-21-0727-11-000m-revme-phy-comments.xls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22-000m-revme-mac-comments.xls" TargetMode="External"/><Relationship Id="rId5" Type="http://schemas.openxmlformats.org/officeDocument/2006/relationships/hyperlink" Target="https://mentor.ieee.org/802.11/dcn/22/11-22-0067-13-000m-gen-adhoc-revme-wg-lb258-comments.xlsx" TargetMode="External"/><Relationship Id="rId4" Type="http://schemas.openxmlformats.org/officeDocument/2006/relationships/hyperlink" Target="https://mentor.ieee.org/802.11/dcn/22/11-22-0064-09-000m-revme-editor2-ad-hoc-comments-on-working-group-letter-ballots.xls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9-06-000m-determine-sae-pmk-length.doc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3-000m-revme-wg-lb258-editor1-ad-hoc-comments.xls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12-000m-revme-editor2-ad-hoc-comments-on-working-group-letter-ballots.xls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16-000m-gen-adhoc-revme-wg-lb258-comments.xlsx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4-000m-revme-cc35-sec-comments.xlsx" TargetMode="External"/><Relationship Id="rId5" Type="http://schemas.openxmlformats.org/officeDocument/2006/relationships/hyperlink" Target="https://mentor.ieee.org/802.11/dcn/21/11-21-0727-13-000m-revme-phy-comments.xls" TargetMode="External"/><Relationship Id="rId4" Type="http://schemas.openxmlformats.org/officeDocument/2006/relationships/hyperlink" Target="https://mentor.ieee.org/802.11/dcn/21/11-21-0793-23-000m-revme-mac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2022-07-14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https://mentor.ieee.org/802.11/dcn/21/11-21-0793-17-000m-revme-mac-comments.xls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with the exception of CID 1823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with the exception of CID 1385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Passes with one no vote.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3 – No; 3 –Abstain. Motion Fails.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57 – Document 11-22/398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58 – ED1, ED2,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“Motion-EDITOR1-1F” tab (17 CIDs), and “Motion-EDITOR1-1G”  (10 CIDs) in </a:t>
            </a:r>
            <a:r>
              <a:rPr lang="en-US" altLang="en-US" sz="1800" dirty="0">
                <a:hlinkClick r:id="rId3"/>
              </a:rPr>
              <a:t>https://mentor.ieee.org/802.11/dcn/22/11-22-0073-10-000m-revme-wg-lb258-editor1-ad-hoc-comments.xlsx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ED2-258-06” tab (2 CIDs), and “Motion ED2-258-07” (2 CIDs) in </a:t>
            </a:r>
            <a:r>
              <a:rPr lang="en-US" altLang="en-US" sz="1800" dirty="0">
                <a:hlinkClick r:id="rId4"/>
              </a:rPr>
              <a:t>https://mentor.ieee.org/802.11/dcn/22/11-22-0064-08-000m-revme-editor2-ad-hoc-comments-on-working-group-letter-ballots.xlsx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59 – GEN, MAC, PHY, SEC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 A" (16 CIDs), and “Gen Motion April f2f “ in </a:t>
            </a:r>
            <a:r>
              <a:rPr lang="en-US" altLang="en-US" sz="18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MAC-AO” (40 CIDs) and “Motion MAC-AQ” tabs (9 CIDs), with the exception of CID 1466 in </a:t>
            </a:r>
            <a:r>
              <a:rPr lang="en-US" altLang="en-US" sz="1800" dirty="0">
                <a:hlinkClick r:id="rId4"/>
              </a:rPr>
              <a:t>https://mentor.ieee.org/802.11/dcn/21/11-21-0793-19-000m-revme-mac-comments.xls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I” tab (47 CID) in </a:t>
            </a:r>
            <a:r>
              <a:rPr lang="en-US" altLang="en-US" sz="1800" dirty="0">
                <a:hlinkClick r:id="rId5"/>
              </a:rPr>
              <a:t>https://mentor.ieee.org/802.11/dcn/21/11-21-0727-11-000m-revme-phy-comments.xls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(18 CIDs) in  </a:t>
            </a:r>
            <a:r>
              <a:rPr lang="en-US" altLang="en-US" sz="1800" dirty="0">
                <a:hlinkClick r:id="rId6"/>
              </a:rPr>
              <a:t>https://mentor.ieee.org/802.11/dcn/21/11-21-0105-11-000m-revme-cc35-sec-comments.xlsx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3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60 – Bridge Port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1516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Bridge Port”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1 – No; 6 - Abstain.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5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61 – MC-OOK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MC-OOK”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4 – Yes; 6 – No; 5 - Abstain.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62 – Annex E Deletion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2120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dirty="0" err="1"/>
              <a:t>GenMotionRejectAnnexEDeletion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10 – Yes; 1 – No; 5 -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63 – Subcarrier Energy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2241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Subcarrier Energy”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 with one abstention.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17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64 – </a:t>
            </a:r>
            <a:r>
              <a:rPr lang="en-US" altLang="en-US" dirty="0" err="1"/>
              <a:t>Deauth</a:t>
            </a:r>
            <a:r>
              <a:rPr lang="en-US" altLang="en-US" dirty="0"/>
              <a:t>/</a:t>
            </a:r>
            <a:r>
              <a:rPr lang="en-US" altLang="en-US" dirty="0" err="1"/>
              <a:t>Disassoc</a:t>
            </a:r>
            <a:r>
              <a:rPr lang="en-US" altLang="en-US" dirty="0"/>
              <a:t> and DoS (MAC)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1561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MAC-AP”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https://mentor.ieee.org/802.11/dcn/21/11-21-0793-19-000m-revme-mac-comments.xls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5 - Abstain. </a:t>
            </a:r>
            <a:r>
              <a:rPr lang="en-US" altLang="en-US"/>
              <a:t>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8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399" y="685800"/>
            <a:ext cx="10477501" cy="1066800"/>
          </a:xfrm>
        </p:spPr>
        <p:txBody>
          <a:bodyPr/>
          <a:lstStyle/>
          <a:p>
            <a:r>
              <a:rPr lang="en-US" altLang="en-US" dirty="0"/>
              <a:t>Motion 66 – EDITOR1, ED2, GEN, MAC, PHY, SEC CIDs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“Motion-EDITOR1-1H” tab (1 CID) in </a:t>
            </a:r>
            <a:r>
              <a:rPr lang="en-US" altLang="en-US" sz="1800" dirty="0">
                <a:hlinkClick r:id="rId3"/>
              </a:rPr>
              <a:t>https://mentor.ieee.org/802.11/dcn/22/11-22-0073-11-000m-revme-wg-lb258-editor1-ad-hoc-comments.xlsx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ED2-258-08” tab (3 CIDs) in </a:t>
            </a:r>
            <a:r>
              <a:rPr lang="en-US" altLang="en-US" sz="1800" dirty="0">
                <a:hlinkClick r:id="rId4"/>
              </a:rPr>
              <a:t>https://mentor.ieee.org/802.11/dcn/22/11-22-0064-09-000m-revme-editor2-ad-hoc-comments-on-working-group-letter-ballots.xlsx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May-June A" tab (25 CIDs) and “Gen Motion June B” tab (1 CID) with the exception of CID 1869 in </a:t>
            </a:r>
            <a:r>
              <a:rPr lang="en-US" altLang="en-US" sz="1800" dirty="0">
                <a:hlinkClick r:id="rId5"/>
              </a:rPr>
              <a:t>https://mentor.ieee.org/802.11/dcn/22/11-22-0067-13-000m-gen-adhoc-revme-wg-lb258-comments.xlsx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MAC-AR” tab (36 CIDs) and “Motion MAC-AS” tab (23 CIDs), with the exception of 2310 in </a:t>
            </a:r>
            <a:r>
              <a:rPr lang="en-US" altLang="en-US" sz="1800" dirty="0">
                <a:hlinkClick r:id="rId6"/>
              </a:rPr>
              <a:t>https://mentor.ieee.org/802.11/dcn/21/11-21-0793-22-000m-revme-mac-comments.xls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J” tab (4 CIDs) in </a:t>
            </a:r>
            <a:r>
              <a:rPr lang="en-US" altLang="en-US" sz="1800" dirty="0">
                <a:hlinkClick r:id="rId7"/>
              </a:rPr>
              <a:t>https://mentor.ieee.org/802.11/dcn/21/11-21-0727-12-000m-revme-phy-comments.xls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(38 CIDs) with the exception of CID 1851 in </a:t>
            </a:r>
            <a:r>
              <a:rPr lang="en-US" altLang="en-US" sz="1800" dirty="0">
                <a:hlinkClick r:id="rId8"/>
              </a:rPr>
              <a:t>https://mentor.ieee.org/802.11/dcn/22/11-22-0105-13-000m-revme-lb258-sec-adhoc-comments.xlsx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60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67 – Determine SAE PMK length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https://mentor.ieee.org/802.11/dcn/22/11-22-0399-06-000m-determine-sae-pmk-length.docx</a:t>
            </a: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Pokai</a:t>
            </a:r>
            <a:r>
              <a:rPr lang="en-US" altLang="en-US" dirty="0"/>
              <a:t>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68 – CID 2310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2310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Revised. Incorporate the changes in 11-22/765r2: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https://mentor.ieee.org/802.11/dcn/22/11-22-0765-02-000m-comment-resolution-for-cids-1231-2310.docx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84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69 – CID 1869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1869 (GEN) as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 (GEN: 2022-06-27 14:10:31Z) Remove the "SISO" definition at 202.60. Remove the "(SISO)" on P4318L32. Note to editor. The resolution to this CID is the same as CID 2255.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570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70 – CID 1851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1851 (SEC)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 (SEC: 2022-06-20 15:34:55Z) - At the cited location, change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"In the case of an ESS, the non-AP STA’s SME shall delete the PTKSA, GTKSA, any IGTKSA, any BIGTKSA(11ba), WIGTKSA, and any TPKSA, and the AP’s SME shall delete the PTKSA."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to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"In the case of an ESS, the non-AP STA’s SME shall delete any PTKSA(s), GTKSA(s),  IGTKSA(s),  BIGTKSA(s), WIGTKSA(s), and TPKSA(s), and the AP’s SME shall delete any PTKSA(s).“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Al </a:t>
            </a:r>
            <a:r>
              <a:rPr lang="en-US" altLang="en-US" dirty="0" err="1"/>
              <a:t>Petrick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Approved.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73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71 – ED1, ED2, CIDs</a:t>
            </a:r>
            <a:br>
              <a:rPr lang="en-US" altLang="en-US" dirty="0"/>
            </a:br>
            <a:r>
              <a:rPr lang="en-US" altLang="en-US" dirty="0"/>
              <a:t>(2022-07-14)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“Motion-EDITOR1-1J” tab (11 CIDs) in </a:t>
            </a:r>
            <a:r>
              <a:rPr lang="en-US" altLang="en-US" sz="1800" dirty="0">
                <a:hlinkClick r:id="rId3"/>
              </a:rPr>
              <a:t>https://mentor.ieee.org/802.11/dcn/22/11-22-0073-13-000m-revme-wg-lb258-editor1-ad-hoc-comments.xlsx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ED2-258-09” tab (2 CIDs), “Motion ED2-258-10” tab (9 CIDs), “Motion ED2-258-11” tab (2 CIDs), and “Motion ED2-258-12” (2 CIDs) in </a:t>
            </a:r>
            <a:r>
              <a:rPr lang="en-US" altLang="en-US" sz="1800" dirty="0">
                <a:hlinkClick r:id="rId4"/>
              </a:rPr>
              <a:t>https://mentor.ieee.org/802.11/dcn/22/11-22-0064-12-000m-revme-editor2-ad-hoc-comments-on-working-group-letter-ballots.xlsx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30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72 – GEN, MAC, PHY, SEC CIDs</a:t>
            </a:r>
            <a:br>
              <a:rPr lang="en-US" altLang="en-US" dirty="0"/>
            </a:br>
            <a:r>
              <a:rPr lang="en-US" altLang="en-US" dirty="0"/>
              <a:t>(2022-07-14)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July A" (</a:t>
            </a:r>
            <a:r>
              <a:rPr lang="en-US" altLang="en-US" sz="1800"/>
              <a:t>4 CIDs) </a:t>
            </a:r>
            <a:r>
              <a:rPr lang="en-US" altLang="en-US" sz="1800" dirty="0"/>
              <a:t>in </a:t>
            </a:r>
            <a:r>
              <a:rPr lang="en-US" altLang="en-US" sz="1800" dirty="0">
                <a:hlinkClick r:id="rId3"/>
              </a:rPr>
              <a:t>https://mentor.ieee.org/802.11/dcn/22/11-22-0067-16-000m-gen-adhoc-revme-wg-lb258-comments.xlsx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MAC-AT” (6 CIDs) and “Motion MAC-AU” tabs (37 CIDs), with the exception of CID 1466 in </a:t>
            </a:r>
            <a:r>
              <a:rPr lang="en-US" altLang="en-US" sz="1800" dirty="0">
                <a:hlinkClick r:id="rId4"/>
              </a:rPr>
              <a:t>https://mentor.ieee.org/802.11/dcn/21/11-21-0793-23-000m-revme-mac-comments.xls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J” tab (47 CID) in </a:t>
            </a:r>
            <a:r>
              <a:rPr lang="en-US" altLang="en-US" sz="1800" dirty="0">
                <a:hlinkClick r:id="rId5"/>
              </a:rPr>
              <a:t>https://mentor.ieee.org/802.11/dcn/21/11-21-0727-13-000m-revme-phy-comments.xls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K” tab (23 CIDs) in  </a:t>
            </a:r>
            <a:r>
              <a:rPr lang="en-US" altLang="en-US" sz="1800" dirty="0">
                <a:hlinkClick r:id="rId6"/>
              </a:rPr>
              <a:t>https://mentor.ieee.org/802.11/dcn/21/11-21-0105-14-000m-revme-cc35-sec-comments.xlsx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82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107509</TotalTime>
  <Words>4790</Words>
  <Application>Microsoft Office PowerPoint</Application>
  <PresentationFormat>Widescreen</PresentationFormat>
  <Paragraphs>704</Paragraphs>
  <Slides>38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57 – Document 11-22/398 (2022-04-22)</vt:lpstr>
      <vt:lpstr>Motion 58 – ED1, ED2, CIDs (2022-05-16)</vt:lpstr>
      <vt:lpstr>Motion 59 – GEN, MAC, PHY, SEC CIDs (2022-05-16)</vt:lpstr>
      <vt:lpstr>Motion 60 – Bridge Port (GEN) (2022-05-16)</vt:lpstr>
      <vt:lpstr>Motion 61 – MC-OOK (GEN) (2022-05-16)</vt:lpstr>
      <vt:lpstr>Motion 62 – Annex E Deletion (GEN) (2022-05-16)</vt:lpstr>
      <vt:lpstr>Motion 63 – Subcarrier Energy (GEN) (2022-05-16)</vt:lpstr>
      <vt:lpstr>Motion 64 – Deauth/Disassoc and DoS (MAC) (2022-05-16)</vt:lpstr>
      <vt:lpstr>Motion 66 – EDITOR1, ED2, GEN, MAC, PHY, SEC CIDs (2022-06-27)</vt:lpstr>
      <vt:lpstr>Motion 67 – Determine SAE PMK length (2022-06-27)</vt:lpstr>
      <vt:lpstr>Motion 68 – CID 2310 (2022-06-27)</vt:lpstr>
      <vt:lpstr>Motion 69 – CID 1869 (2022-06-27)</vt:lpstr>
      <vt:lpstr>Motion 70 – CID 1851 (2022-06-27)</vt:lpstr>
      <vt:lpstr>Motion 71 – ED1, ED2, CIDs (2022-07-14)</vt:lpstr>
      <vt:lpstr>Motion 72 – GEN, MAC, PHY, SEC CIDs (2022-07-14)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4621</cp:revision>
  <cp:lastPrinted>2014-11-04T15:04:57Z</cp:lastPrinted>
  <dcterms:created xsi:type="dcterms:W3CDTF">2007-04-17T18:10:23Z</dcterms:created>
  <dcterms:modified xsi:type="dcterms:W3CDTF">2022-07-14T19:48:29Z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