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  <p:sldId id="921" r:id="rId35"/>
    <p:sldId id="922" r:id="rId36"/>
    <p:sldId id="924" r:id="rId3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  <p14:sldId id="921"/>
            <p14:sldId id="922"/>
            <p14:sldId id="92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6852C-9C41-44EA-9D93-0097118AD917}" v="4" dt="2022-06-27T14:13:30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7" d="100"/>
          <a:sy n="87" d="100"/>
        </p:scale>
        <p:origin x="558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CA6852C-9C41-44EA-9D93-0097118AD917}"/>
    <pc:docChg chg="custSel addSld delSld modSld modMainMaster modSection">
      <pc:chgData name="Mike Montemurro" userId="40c20c913ca7511e" providerId="LiveId" clId="{0CA6852C-9C41-44EA-9D93-0097118AD917}" dt="2022-06-27T16:10:43.502" v="625" actId="20577"/>
      <pc:docMkLst>
        <pc:docMk/>
      </pc:docMkLst>
      <pc:sldChg chg="modSp mod">
        <pc:chgData name="Mike Montemurro" userId="40c20c913ca7511e" providerId="LiveId" clId="{0CA6852C-9C41-44EA-9D93-0097118AD917}" dt="2022-06-27T16:10:43.502" v="625" actId="20577"/>
        <pc:sldMkLst>
          <pc:docMk/>
          <pc:sldMk cId="2822743645" sldId="850"/>
        </pc:sldMkLst>
        <pc:spChg chg="mod">
          <ac:chgData name="Mike Montemurro" userId="40c20c913ca7511e" providerId="LiveId" clId="{0CA6852C-9C41-44EA-9D93-0097118AD917}" dt="2022-06-27T16:10:43.502" v="625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0CA6852C-9C41-44EA-9D93-0097118AD917}" dt="2022-06-27T14:19:29.970" v="391" actId="20577"/>
        <pc:sldMkLst>
          <pc:docMk/>
          <pc:sldMk cId="1739944815" sldId="864"/>
        </pc:sldMkLst>
        <pc:spChg chg="mod">
          <ac:chgData name="Mike Montemurro" userId="40c20c913ca7511e" providerId="LiveId" clId="{0CA6852C-9C41-44EA-9D93-0097118AD917}" dt="2022-06-27T14:19:29.970" v="391" actId="20577"/>
          <ac:spMkLst>
            <pc:docMk/>
            <pc:sldMk cId="1739944815" sldId="86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0CA6852C-9C41-44EA-9D93-0097118AD917}" dt="2022-06-27T14:18:22.716" v="344" actId="20577"/>
        <pc:sldMkLst>
          <pc:docMk/>
          <pc:sldMk cId="1403160946" sldId="920"/>
        </pc:sldMkLst>
        <pc:spChg chg="mod">
          <ac:chgData name="Mike Montemurro" userId="40c20c913ca7511e" providerId="LiveId" clId="{0CA6852C-9C41-44EA-9D93-0097118AD917}" dt="2022-06-27T14:18:22.716" v="344" actId="20577"/>
          <ac:spMkLst>
            <pc:docMk/>
            <pc:sldMk cId="1403160946" sldId="920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0CA6852C-9C41-44EA-9D93-0097118AD917}" dt="2022-06-27T14:20:48.847" v="437" actId="20577"/>
        <pc:sldMkLst>
          <pc:docMk/>
          <pc:sldMk cId="488998403" sldId="921"/>
        </pc:sldMkLst>
        <pc:spChg chg="mod">
          <ac:chgData name="Mike Montemurro" userId="40c20c913ca7511e" providerId="LiveId" clId="{0CA6852C-9C41-44EA-9D93-0097118AD917}" dt="2022-06-27T13:55:15.521" v="48" actId="20577"/>
          <ac:spMkLst>
            <pc:docMk/>
            <pc:sldMk cId="488998403" sldId="921"/>
            <ac:spMk id="9222" creationId="{00000000-0000-0000-0000-000000000000}"/>
          </ac:spMkLst>
        </pc:spChg>
        <pc:spChg chg="mod">
          <ac:chgData name="Mike Montemurro" userId="40c20c913ca7511e" providerId="LiveId" clId="{0CA6852C-9C41-44EA-9D93-0097118AD917}" dt="2022-06-27T14:20:48.847" v="437" actId="20577"/>
          <ac:spMkLst>
            <pc:docMk/>
            <pc:sldMk cId="488998403" sldId="921"/>
            <ac:spMk id="9223" creationId="{00000000-0000-0000-0000-000000000000}"/>
          </ac:spMkLst>
        </pc:spChg>
      </pc:sldChg>
      <pc:sldChg chg="new del">
        <pc:chgData name="Mike Montemurro" userId="40c20c913ca7511e" providerId="LiveId" clId="{0CA6852C-9C41-44EA-9D93-0097118AD917}" dt="2022-06-27T13:53:39.448" v="3" actId="47"/>
        <pc:sldMkLst>
          <pc:docMk/>
          <pc:sldMk cId="1298246196" sldId="921"/>
        </pc:sldMkLst>
      </pc:sldChg>
      <pc:sldChg chg="modSp mod">
        <pc:chgData name="Mike Montemurro" userId="40c20c913ca7511e" providerId="LiveId" clId="{0CA6852C-9C41-44EA-9D93-0097118AD917}" dt="2022-06-27T14:23:10.767" v="544" actId="20577"/>
        <pc:sldMkLst>
          <pc:docMk/>
          <pc:sldMk cId="2193157049" sldId="922"/>
        </pc:sldMkLst>
        <pc:spChg chg="mod">
          <ac:chgData name="Mike Montemurro" userId="40c20c913ca7511e" providerId="LiveId" clId="{0CA6852C-9C41-44EA-9D93-0097118AD917}" dt="2022-06-27T14:21:05.100" v="447" actId="20577"/>
          <ac:spMkLst>
            <pc:docMk/>
            <pc:sldMk cId="2193157049" sldId="922"/>
            <ac:spMk id="9222" creationId="{00000000-0000-0000-0000-000000000000}"/>
          </ac:spMkLst>
        </pc:spChg>
        <pc:spChg chg="mod">
          <ac:chgData name="Mike Montemurro" userId="40c20c913ca7511e" providerId="LiveId" clId="{0CA6852C-9C41-44EA-9D93-0097118AD917}" dt="2022-06-27T14:23:10.767" v="544" actId="20577"/>
          <ac:spMkLst>
            <pc:docMk/>
            <pc:sldMk cId="2193157049" sldId="922"/>
            <ac:spMk id="9223" creationId="{00000000-0000-0000-0000-000000000000}"/>
          </ac:spMkLst>
        </pc:spChg>
      </pc:sldChg>
      <pc:sldChg chg="del">
        <pc:chgData name="Mike Montemurro" userId="40c20c913ca7511e" providerId="LiveId" clId="{0CA6852C-9C41-44EA-9D93-0097118AD917}" dt="2022-06-27T14:23:25.424" v="545" actId="2696"/>
        <pc:sldMkLst>
          <pc:docMk/>
          <pc:sldMk cId="1422449833" sldId="923"/>
        </pc:sldMkLst>
      </pc:sldChg>
      <pc:sldChg chg="modSp add mod">
        <pc:chgData name="Mike Montemurro" userId="40c20c913ca7511e" providerId="LiveId" clId="{0CA6852C-9C41-44EA-9D93-0097118AD917}" dt="2022-06-27T14:25:17.199" v="621" actId="20577"/>
        <pc:sldMkLst>
          <pc:docMk/>
          <pc:sldMk cId="1002147358" sldId="924"/>
        </pc:sldMkLst>
        <pc:spChg chg="mod">
          <ac:chgData name="Mike Montemurro" userId="40c20c913ca7511e" providerId="LiveId" clId="{0CA6852C-9C41-44EA-9D93-0097118AD917}" dt="2022-06-27T14:23:42.810" v="563" actId="20577"/>
          <ac:spMkLst>
            <pc:docMk/>
            <pc:sldMk cId="1002147358" sldId="924"/>
            <ac:spMk id="9222" creationId="{00000000-0000-0000-0000-000000000000}"/>
          </ac:spMkLst>
        </pc:spChg>
        <pc:spChg chg="mod">
          <ac:chgData name="Mike Montemurro" userId="40c20c913ca7511e" providerId="LiveId" clId="{0CA6852C-9C41-44EA-9D93-0097118AD917}" dt="2022-06-27T14:25:17.199" v="621" actId="20577"/>
          <ac:spMkLst>
            <pc:docMk/>
            <pc:sldMk cId="1002147358" sldId="924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0CA6852C-9C41-44EA-9D93-0097118AD917}" dt="2022-06-27T16:10:30.614" v="62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CA6852C-9C41-44EA-9D93-0097118AD917}" dt="2022-06-27T16:10:30.614" v="62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5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57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335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05-13-000m-revme-lb258-sec-adhoc-comments.xlsx" TargetMode="External"/><Relationship Id="rId3" Type="http://schemas.openxmlformats.org/officeDocument/2006/relationships/hyperlink" Target="https://mentor.ieee.org/802.11/dcn/22/11-22-0073-11-000m-revme-wg-lb258-editor1-ad-hoc-comments.xlsx" TargetMode="External"/><Relationship Id="rId7" Type="http://schemas.openxmlformats.org/officeDocument/2006/relationships/hyperlink" Target="https://mentor.ieee.org/802.11/dcn/21/11-21-0727-11-000m-revme-phy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2-000m-revme-mac-comments.xls" TargetMode="External"/><Relationship Id="rId5" Type="http://schemas.openxmlformats.org/officeDocument/2006/relationships/hyperlink" Target="https://mentor.ieee.org/802.11/dcn/22/11-22-0067-13-000m-gen-adhoc-revme-wg-lb258-comments.xlsx" TargetMode="External"/><Relationship Id="rId4" Type="http://schemas.openxmlformats.org/officeDocument/2006/relationships/hyperlink" Target="https://mentor.ieee.org/802.11/dcn/22/11-22-0064-09-000m-revme-editor2-ad-hoc-comments-on-working-group-letter-ballo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2022-06-27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685800"/>
            <a:ext cx="10477501" cy="1066800"/>
          </a:xfrm>
        </p:spPr>
        <p:txBody>
          <a:bodyPr/>
          <a:lstStyle/>
          <a:p>
            <a:r>
              <a:rPr lang="en-US" altLang="en-US" dirty="0"/>
              <a:t>Motion 66 – EDITOR1,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“Motion-EDITOR1-1H” tab (1 CID) in </a:t>
            </a:r>
            <a:r>
              <a:rPr lang="en-US" altLang="en-US" sz="1800" dirty="0">
                <a:hlinkClick r:id="rId3"/>
              </a:rPr>
              <a:t>https://mentor.ieee.org/802.11/dcn/22/11-22-0073-11-000m-revme-wg-lb258-editor1-ad-hoc-comments.xlsx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4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with the exception of CID 1869 in </a:t>
            </a:r>
            <a:r>
              <a:rPr lang="en-US" altLang="en-US" sz="1800" dirty="0">
                <a:hlinkClick r:id="rId5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with the exception of 2310 in </a:t>
            </a:r>
            <a:r>
              <a:rPr lang="en-US" altLang="en-US" sz="1800" dirty="0">
                <a:hlinkClick r:id="rId6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(4 CIDs) in </a:t>
            </a:r>
            <a:r>
              <a:rPr lang="en-US" altLang="en-US" sz="1800" dirty="0">
                <a:hlinkClick r:id="rId7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with the exception of CID 1851 in </a:t>
            </a:r>
            <a:r>
              <a:rPr lang="en-US" altLang="en-US" sz="1800" dirty="0">
                <a:hlinkClick r:id="rId8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68 – CID 2310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2310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Revised. Incorporate the changes in 11-22/765r2: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https://mentor.ieee.org/802.11/dcn/22/11-22-0765-02-000m-comment-resolution-for-cids-1231-2310.docx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69 – CID 1869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1869 (GEN) as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(GEN: 2022-06-27 14:10:31Z) Remove the "SISO" definition at 202.60. Remove the "(SISO)" on P4318L32. Note to editor. The resolution to this CID is the same as CID 2255.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57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70 – CID 1851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1851 (SEC)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(SEC: 2022-06-20 15:34:55Z) - At the cited location, change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the PTKSA, GTKSA, any IGTKSA, any BIGTKSA(11ba), WIGTKSA, and any TPKSA, and the AP’s SME shall delete the PTKSA."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to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any PTKSA(s), GTKSA(s),  IGTKSA(s),  BIGTKSA(s), WIGTKSA(s), and TPKSA(s), and the AP’s SME shall delete any PTKSA(s).“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Al </a:t>
            </a:r>
            <a:r>
              <a:rPr lang="en-US" altLang="en-US" dirty="0" err="1"/>
              <a:t>Petrick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107442</TotalTime>
  <Words>4444</Words>
  <Application>Microsoft Office PowerPoint</Application>
  <PresentationFormat>Widescreen</PresentationFormat>
  <Paragraphs>664</Paragraphs>
  <Slides>36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EDITOR1, ED2, GEN, MAC, PHY, SEC CIDs (2022-06-27)</vt:lpstr>
      <vt:lpstr>Motion 67 – Determine SAE PMK length (2022-06-27)</vt:lpstr>
      <vt:lpstr>Motion 68 – CID 2310 (2022-06-27)</vt:lpstr>
      <vt:lpstr>Motion 69 – CID 1869 (2022-06-27)</vt:lpstr>
      <vt:lpstr>Motion 70 – CID 1851 (2022-06-27)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4620</cp:revision>
  <cp:lastPrinted>2014-11-04T15:04:57Z</cp:lastPrinted>
  <dcterms:created xsi:type="dcterms:W3CDTF">2007-04-17T18:10:23Z</dcterms:created>
  <dcterms:modified xsi:type="dcterms:W3CDTF">2022-06-27T16:10:48Z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