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  <p:sldId id="908" r:id="rId22"/>
    <p:sldId id="909" r:id="rId23"/>
    <p:sldId id="910" r:id="rId24"/>
    <p:sldId id="911" r:id="rId25"/>
    <p:sldId id="912" r:id="rId26"/>
    <p:sldId id="913" r:id="rId27"/>
    <p:sldId id="914" r:id="rId28"/>
    <p:sldId id="915" r:id="rId29"/>
    <p:sldId id="916" r:id="rId30"/>
    <p:sldId id="917" r:id="rId31"/>
    <p:sldId id="918" r:id="rId32"/>
    <p:sldId id="920" r:id="rId33"/>
    <p:sldId id="864" r:id="rId3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  <p14:sldId id="908"/>
            <p14:sldId id="909"/>
            <p14:sldId id="910"/>
            <p14:sldId id="911"/>
            <p14:sldId id="912"/>
            <p14:sldId id="913"/>
            <p14:sldId id="914"/>
            <p14:sldId id="915"/>
            <p14:sldId id="916"/>
            <p14:sldId id="917"/>
            <p14:sldId id="918"/>
            <p14:sldId id="920"/>
            <p14:sldId id="86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61E6D6-C303-4040-B158-D02FE21EC3C8}" v="15" dt="2022-06-24T21:36:40.8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7" d="100"/>
          <a:sy n="87" d="100"/>
        </p:scale>
        <p:origin x="558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B261E6D6-C303-4040-B158-D02FE21EC3C8}"/>
    <pc:docChg chg="undo custSel addSld delSld modSld modMainMaster addSection delSection modSection">
      <pc:chgData name="Mike Montemurro" userId="40c20c913ca7511e" providerId="LiveId" clId="{B261E6D6-C303-4040-B158-D02FE21EC3C8}" dt="2022-06-24T21:38:06.502" v="275" actId="20577"/>
      <pc:docMkLst>
        <pc:docMk/>
      </pc:docMkLst>
      <pc:sldChg chg="modSp mod">
        <pc:chgData name="Mike Montemurro" userId="40c20c913ca7511e" providerId="LiveId" clId="{B261E6D6-C303-4040-B158-D02FE21EC3C8}" dt="2022-06-24T21:38:06.502" v="275" actId="20577"/>
        <pc:sldMkLst>
          <pc:docMk/>
          <pc:sldMk cId="2822743645" sldId="850"/>
        </pc:sldMkLst>
        <pc:spChg chg="mod">
          <ac:chgData name="Mike Montemurro" userId="40c20c913ca7511e" providerId="LiveId" clId="{B261E6D6-C303-4040-B158-D02FE21EC3C8}" dt="2022-06-24T21:38:06.502" v="275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add mod">
        <pc:chgData name="Mike Montemurro" userId="40c20c913ca7511e" providerId="LiveId" clId="{B261E6D6-C303-4040-B158-D02FE21EC3C8}" dt="2022-06-24T17:38:45.566" v="101" actId="20577"/>
        <pc:sldMkLst>
          <pc:docMk/>
          <pc:sldMk cId="1739944815" sldId="864"/>
        </pc:sldMkLst>
        <pc:spChg chg="mod">
          <ac:chgData name="Mike Montemurro" userId="40c20c913ca7511e" providerId="LiveId" clId="{B261E6D6-C303-4040-B158-D02FE21EC3C8}" dt="2022-06-24T17:37:42.576" v="86" actId="20577"/>
          <ac:spMkLst>
            <pc:docMk/>
            <pc:sldMk cId="1739944815" sldId="864"/>
            <ac:spMk id="9222" creationId="{00000000-0000-0000-0000-000000000000}"/>
          </ac:spMkLst>
        </pc:spChg>
        <pc:spChg chg="mod">
          <ac:chgData name="Mike Montemurro" userId="40c20c913ca7511e" providerId="LiveId" clId="{B261E6D6-C303-4040-B158-D02FE21EC3C8}" dt="2022-06-24T17:38:45.566" v="101" actId="20577"/>
          <ac:spMkLst>
            <pc:docMk/>
            <pc:sldMk cId="1739944815" sldId="864"/>
            <ac:spMk id="9223" creationId="{00000000-0000-0000-0000-000000000000}"/>
          </ac:spMkLst>
        </pc:spChg>
      </pc:sldChg>
      <pc:sldChg chg="modSp del mod">
        <pc:chgData name="Mike Montemurro" userId="40c20c913ca7511e" providerId="LiveId" clId="{B261E6D6-C303-4040-B158-D02FE21EC3C8}" dt="2022-06-24T18:03:29.894" v="214" actId="2696"/>
        <pc:sldMkLst>
          <pc:docMk/>
          <pc:sldMk cId="3060696637" sldId="919"/>
        </pc:sldMkLst>
        <pc:spChg chg="mod">
          <ac:chgData name="Mike Montemurro" userId="40c20c913ca7511e" providerId="LiveId" clId="{B261E6D6-C303-4040-B158-D02FE21EC3C8}" dt="2022-06-24T17:31:53.620" v="11" actId="20577"/>
          <ac:spMkLst>
            <pc:docMk/>
            <pc:sldMk cId="3060696637" sldId="919"/>
            <ac:spMk id="9222" creationId="{00000000-0000-0000-0000-000000000000}"/>
          </ac:spMkLst>
        </pc:spChg>
      </pc:sldChg>
      <pc:sldChg chg="modSp mod">
        <pc:chgData name="Mike Montemurro" userId="40c20c913ca7511e" providerId="LiveId" clId="{B261E6D6-C303-4040-B158-D02FE21EC3C8}" dt="2022-06-24T21:37:20.347" v="265" actId="20577"/>
        <pc:sldMkLst>
          <pc:docMk/>
          <pc:sldMk cId="1403160946" sldId="920"/>
        </pc:sldMkLst>
        <pc:spChg chg="mod">
          <ac:chgData name="Mike Montemurro" userId="40c20c913ca7511e" providerId="LiveId" clId="{B261E6D6-C303-4040-B158-D02FE21EC3C8}" dt="2022-06-24T18:03:19.771" v="213" actId="20577"/>
          <ac:spMkLst>
            <pc:docMk/>
            <pc:sldMk cId="1403160946" sldId="920"/>
            <ac:spMk id="9222" creationId="{00000000-0000-0000-0000-000000000000}"/>
          </ac:spMkLst>
        </pc:spChg>
        <pc:spChg chg="mod">
          <ac:chgData name="Mike Montemurro" userId="40c20c913ca7511e" providerId="LiveId" clId="{B261E6D6-C303-4040-B158-D02FE21EC3C8}" dt="2022-06-24T21:37:20.347" v="265" actId="20577"/>
          <ac:spMkLst>
            <pc:docMk/>
            <pc:sldMk cId="1403160946" sldId="920"/>
            <ac:spMk id="9223" creationId="{00000000-0000-0000-0000-000000000000}"/>
          </ac:spMkLst>
        </pc:spChg>
      </pc:sldChg>
      <pc:sldChg chg="add del">
        <pc:chgData name="Mike Montemurro" userId="40c20c913ca7511e" providerId="LiveId" clId="{B261E6D6-C303-4040-B158-D02FE21EC3C8}" dt="2022-06-24T17:34:22.532" v="28" actId="47"/>
        <pc:sldMkLst>
          <pc:docMk/>
          <pc:sldMk cId="2360692271" sldId="921"/>
        </pc:sldMkLst>
      </pc:sldChg>
      <pc:sldMasterChg chg="modSp mod">
        <pc:chgData name="Mike Montemurro" userId="40c20c913ca7511e" providerId="LiveId" clId="{B261E6D6-C303-4040-B158-D02FE21EC3C8}" dt="2022-06-24T18:02:41.997" v="210" actId="20577"/>
        <pc:sldMasterMkLst>
          <pc:docMk/>
          <pc:sldMasterMk cId="0" sldId="2147483648"/>
        </pc:sldMasterMkLst>
        <pc:spChg chg="mod">
          <ac:chgData name="Mike Montemurro" userId="40c20c913ca7511e" providerId="LiveId" clId="{B261E6D6-C303-4040-B158-D02FE21EC3C8}" dt="2022-06-24T18:02:41.997" v="210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B261E6D6-C303-4040-B158-D02FE21EC3C8}" dt="2022-06-24T18:02:36.633" v="20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27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01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646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726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3956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538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395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025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1668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3889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345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6491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33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r15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93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June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2-0105-12-000m-revme-cc35-sec-comments.xlsx" TargetMode="External"/><Relationship Id="rId5" Type="http://schemas.openxmlformats.org/officeDocument/2006/relationships/hyperlink" Target="https://mentor.ieee.org/802.11/dcn/21/11-21-0727-10-000m-revme-phy-comments.xls" TargetMode="External"/><Relationship Id="rId4" Type="http://schemas.openxmlformats.org/officeDocument/2006/relationships/hyperlink" Target="https://mentor.ieee.org/802.11/dcn/21/11-21-0793-17-000m-revme-mac-comments.xls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6-000m-gen-adhoc-revme-wg-lb258-comments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8-02-000m-proposed-resolution-for-spp-a-msdu-support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10-000m-revme-wg-lb258-editor1-ad-hoc-comments.xls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8-000m-revme-editor2-ad-hoc-comments-on-working-group-letter-ballots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105-11-000m-revme-cc35-sec-comments.xlsx" TargetMode="External"/><Relationship Id="rId5" Type="http://schemas.openxmlformats.org/officeDocument/2006/relationships/hyperlink" Target="https://mentor.ieee.org/802.11/dcn/21/11-21-0727-11-000m-revme-phy-comments.xls" TargetMode="External"/><Relationship Id="rId4" Type="http://schemas.openxmlformats.org/officeDocument/2006/relationships/hyperlink" Target="https://mentor.ieee.org/802.11/dcn/21/11-21-0793-19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9-000m-gen-adhoc-revme-wg-lb258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9-000m-revme-mac-comments.xls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4-09-000m-revme-editor2-ad-hoc-comments-on-working-group-letter-ballots.xlsx" TargetMode="External"/><Relationship Id="rId7" Type="http://schemas.openxmlformats.org/officeDocument/2006/relationships/hyperlink" Target="https://mentor.ieee.org/802.11/dcn/22/11-22-0105-13-000m-revme-lb258-sec-adhoc-comments.xlsx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11-000m-revme-phy-comments.xls" TargetMode="External"/><Relationship Id="rId5" Type="http://schemas.openxmlformats.org/officeDocument/2006/relationships/hyperlink" Target="https://mentor.ieee.org/802.11/dcn/21/11-21-0793-22-000m-revme-mac-comments.xls" TargetMode="External"/><Relationship Id="rId4" Type="http://schemas.openxmlformats.org/officeDocument/2006/relationships/hyperlink" Target="https://mentor.ieee.org/802.11/dcn/22/11-22-0067-13-000m-gen-adhoc-revme-wg-lb258-comments.xls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99-06-000m-determine-sae-pmk-length.docx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</a:t>
            </a:r>
            <a:r>
              <a:rPr lang="en-US" altLang="en-US" sz="2000" kern="0"/>
              <a:t>:</a:t>
            </a:r>
            <a:r>
              <a:rPr lang="en-US" altLang="en-US" sz="2000" b="0" kern="0"/>
              <a:t> 2022-06-24</a:t>
            </a:r>
            <a:endParaRPr lang="en-US" altLang="en-US" sz="2000" b="0" kern="0" dirty="0"/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54 –GEN, MAC, PHY, SEC CIDs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B" (6 CIDs) and “Gen Motion April A" (1 CIDs) in </a:t>
            </a:r>
            <a:r>
              <a:rPr lang="en-US" altLang="en-US" sz="18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MAC-AN” (15 CIDs) in </a:t>
            </a:r>
            <a:r>
              <a:rPr lang="en-US" altLang="en-US" sz="1800" dirty="0">
                <a:hlinkClick r:id="rId4"/>
              </a:rPr>
              <a:t>https://mentor.ieee.org/802.11/dcn/21/11-21-0793-17-000m-revme-mac-comments.xls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H” tab (20 CID) with the exception of CID 1823 in </a:t>
            </a:r>
            <a:r>
              <a:rPr lang="en-US" altLang="en-US" sz="1800" dirty="0">
                <a:hlinkClick r:id="rId5"/>
              </a:rPr>
              <a:t>https://mentor.ieee.org/802.11/dcn/21/11-21-0727-10-000m-revme-phy-comments.xls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(5 CIDs) with the exception of CID 1385 in  </a:t>
            </a:r>
            <a:r>
              <a:rPr lang="en-US" altLang="en-US" sz="1800" dirty="0">
                <a:hlinkClick r:id="rId6"/>
              </a:rPr>
              <a:t>https://mentor.ieee.org/802.11/dcn/21/11-22-0105-07-000m-revme-cc35-sec-comments.xlsx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84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55 – CID 1785 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1785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EDITOR Change Header”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Passes with one no vote.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76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56 – CIDs 1996 and 1997(GEN)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1996 and 1997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sz="2000" dirty="0"/>
              <a:t>GEN Motion- New Definition A-MSDU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https://mentor.ieee.org/802.11/dcn/22/11-22-0067-06-000m-gen-adhoc-revme-wg-lb258-comments.xlsx</a:t>
            </a:r>
            <a:r>
              <a:rPr lang="en-US" altLang="en-US" sz="2000" dirty="0"/>
              <a:t>,</a:t>
            </a:r>
            <a:endParaRPr lang="en-US" altLang="en-US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3 – No; 3 –Abstain. Motion Fails.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57 – Document 11-22/398</a:t>
            </a:r>
            <a:br>
              <a:rPr lang="en-US" altLang="en-US" dirty="0"/>
            </a:br>
            <a:r>
              <a:rPr lang="en-US" altLang="en-US" dirty="0"/>
              <a:t>(2022-04-22)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Instruct the Editor to incorporate the changes in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https://mentor.ieee.org/802.11/dcn/22/11-22-0398-02-000m-proposed-resolution-for-spp-a-msdu-support.docx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5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58 – ED1, ED2,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“Motion-EDITOR1-1F” tab (17 CIDs), and “Motion-EDITOR1-1G”  (10 CIDs) in </a:t>
            </a:r>
            <a:r>
              <a:rPr lang="en-US" altLang="en-US" sz="1800" dirty="0">
                <a:hlinkClick r:id="rId3"/>
              </a:rPr>
              <a:t>https://mentor.ieee.org/802.11/dcn/22/11-22-0073-10-000m-revme-wg-lb258-editor1-ad-hoc-comments.xlsx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ED2-258-06” tab (2 CIDs), and “Motion ED2-258-07” (2 CIDs) in </a:t>
            </a:r>
            <a:r>
              <a:rPr lang="en-US" altLang="en-US" sz="1800" dirty="0">
                <a:hlinkClick r:id="rId4"/>
              </a:rPr>
              <a:t>https://mentor.ieee.org/802.11/dcn/22/11-22-0064-08-000m-revme-editor2-ad-hoc-comments-on-working-group-letter-ballots.xlsx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66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59 – GEN, MAC, PHY, SEC CIDs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 A" (16 CIDs), and “Gen Motion April f2f “ in </a:t>
            </a:r>
            <a:r>
              <a:rPr lang="en-US" altLang="en-US" sz="18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MAC-AO” (40 CIDs) and “Motion MAC-AQ” tabs (9 CIDs), with the exception of CID 1466 in </a:t>
            </a:r>
            <a:r>
              <a:rPr lang="en-US" altLang="en-US" sz="1800" dirty="0">
                <a:hlinkClick r:id="rId4"/>
              </a:rPr>
              <a:t>https://mentor.ieee.org/802.11/dcn/21/11-21-0793-19-000m-revme-mac-comments.xls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I” tab (47 CID) in </a:t>
            </a:r>
            <a:r>
              <a:rPr lang="en-US" altLang="en-US" sz="1800" dirty="0">
                <a:hlinkClick r:id="rId5"/>
              </a:rPr>
              <a:t>https://mentor.ieee.org/802.11/dcn/21/11-21-0727-11-000m-revme-phy-comments.xls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(18 CIDs) in  </a:t>
            </a:r>
            <a:r>
              <a:rPr lang="en-US" altLang="en-US" sz="1800" dirty="0">
                <a:hlinkClick r:id="rId6"/>
              </a:rPr>
              <a:t>https://mentor.ieee.org/802.11/dcn/21/11-21-0105-11-000m-revme-cc35-sec-comments.xlsx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23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60 – Bridge Port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1516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Bridge Port”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6 – Yes; 1 – No; 6 - Abstain.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5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61 – MC-OOK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MC-OOK”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4 – Yes; 6 – No; 5 - Abstain.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28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62 – Annex E Deletion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2120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</a:t>
            </a:r>
            <a:r>
              <a:rPr lang="en-US" altLang="en-US" dirty="0" err="1"/>
              <a:t>GenMotionRejectAnnexEDeletion</a:t>
            </a:r>
            <a:r>
              <a:rPr lang="en-US" altLang="en-US" dirty="0"/>
              <a:t>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10 – Yes; 1 – No; 5 -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63 – Subcarrier Energy (GEN)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2241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Subcarrier Energy”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https://mentor.ieee.org/802.11/dcn/22/11-22-0067-09-000m-gen-adhoc-revme-wg-lb258-comments.xlsx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Jon </a:t>
            </a:r>
            <a:r>
              <a:rPr lang="en-US" altLang="en-US" dirty="0" err="1"/>
              <a:t>Rosdahl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 with one abstention.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17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64 – </a:t>
            </a:r>
            <a:r>
              <a:rPr lang="en-US" altLang="en-US" dirty="0" err="1"/>
              <a:t>Deauth</a:t>
            </a:r>
            <a:r>
              <a:rPr lang="en-US" altLang="en-US" dirty="0"/>
              <a:t>/</a:t>
            </a:r>
            <a:r>
              <a:rPr lang="en-US" altLang="en-US" dirty="0" err="1"/>
              <a:t>Disassoc</a:t>
            </a:r>
            <a:r>
              <a:rPr lang="en-US" altLang="en-US" dirty="0"/>
              <a:t> and DoS (MAC)</a:t>
            </a:r>
            <a:br>
              <a:rPr lang="en-US" altLang="en-US" dirty="0"/>
            </a:br>
            <a:r>
              <a:rPr lang="en-US" altLang="en-US" dirty="0"/>
              <a:t>(2022-05-16)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1032712" y="19050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1561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MAC-AP”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https://mentor.ieee.org/802.11/dcn/21/11-21-0793-19-000m-revme-mac-comments.xls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6 – Yes; 2 – No; 5 - Abstain. </a:t>
            </a:r>
            <a:r>
              <a:rPr lang="en-US" altLang="en-US"/>
              <a:t>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781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66 – ED2, GEN, MAC, PHY, SEC CIDs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ED2-258-08” tab (3 CIDs) in </a:t>
            </a:r>
            <a:r>
              <a:rPr lang="en-US" altLang="en-US" sz="1800" dirty="0">
                <a:hlinkClick r:id="rId3"/>
              </a:rPr>
              <a:t>https://mentor.ieee.org/802.11/dcn/22/11-22-0064-09-000m-revme-editor2-ad-hoc-comments-on-working-group-letter-ballots.xlsx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May-June A" tab (25 CIDs) and “Gen Motion June B” tab (1 CID) in </a:t>
            </a:r>
            <a:r>
              <a:rPr lang="en-US" altLang="en-US" sz="1800" dirty="0">
                <a:hlinkClick r:id="rId4"/>
              </a:rPr>
              <a:t>https://mentor.ieee.org/802.11/dcn/22/11-22-0067-13-000m-gen-adhoc-revme-wg-lb258-comments.xlsx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MAC-AR” tab (36 CIDs) and “Motion MAC-AS” tab (23 CIDs), in </a:t>
            </a:r>
            <a:r>
              <a:rPr lang="en-US" altLang="en-US" sz="1800" dirty="0">
                <a:hlinkClick r:id="rId5"/>
              </a:rPr>
              <a:t>https://mentor.ieee.org/802.11/dcn/21/11-21-0793-22-000m-revme-mac-comments.xls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J” tab (3 CIDs) in </a:t>
            </a:r>
            <a:r>
              <a:rPr lang="en-US" altLang="en-US" sz="1800" dirty="0">
                <a:hlinkClick r:id="rId6"/>
              </a:rPr>
              <a:t>https://mentor.ieee.org/802.11/dcn/21/11-21-0727-12-000m-revme-phy-comments.xls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(38 CIDs) in </a:t>
            </a:r>
            <a:r>
              <a:rPr lang="en-US" altLang="en-US" sz="1800" dirty="0">
                <a:hlinkClick r:id="rId7"/>
              </a:rPr>
              <a:t>https://mentor.ieee.org/802.11/dcn/22/11-22-0105-13-000m-revme-lb258-sec-adhoc-comments.xlsx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60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67 – Determine SAE PMK length</a:t>
            </a:r>
            <a:br>
              <a:rPr lang="en-US" altLang="en-US" dirty="0"/>
            </a:br>
            <a:r>
              <a:rPr lang="en-US" altLang="en-US" dirty="0"/>
              <a:t>(2022-06-27)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https://mentor.ieee.org/802.11/dcn/22/11-22-0399-06-000m-determine-sae-pmk-length.docx</a:t>
            </a:r>
            <a:r>
              <a:rPr lang="en-GB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2400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</a:t>
            </a:r>
            <a:br>
              <a:rPr lang="en-US" altLang="en-US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 Unanimous.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107303</TotalTime>
  <Words>3997</Words>
  <Application>Microsoft Office PowerPoint</Application>
  <PresentationFormat>Widescreen</PresentationFormat>
  <Paragraphs>600</Paragraphs>
  <Slides>33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  <vt:lpstr>Motion 54 –GEN, MAC, PHY, SEC CIDs (2022-04-22)</vt:lpstr>
      <vt:lpstr>Motion 55 – CID 1785 (GEN) (2022-04-22)</vt:lpstr>
      <vt:lpstr>Motion 56 – CIDs 1996 and 1997(GEN) (2022-04-22)</vt:lpstr>
      <vt:lpstr>Motion 57 – Document 11-22/398 (2022-04-22)</vt:lpstr>
      <vt:lpstr>Motion 58 – ED1, ED2, CIDs (2022-05-16)</vt:lpstr>
      <vt:lpstr>Motion 59 – GEN, MAC, PHY, SEC CIDs (2022-05-16)</vt:lpstr>
      <vt:lpstr>Motion 60 – Bridge Port (GEN) (2022-05-16)</vt:lpstr>
      <vt:lpstr>Motion 61 – MC-OOK (GEN) (2022-05-16)</vt:lpstr>
      <vt:lpstr>Motion 62 – Annex E Deletion (GEN) (2022-05-16)</vt:lpstr>
      <vt:lpstr>Motion 63 – Subcarrier Energy (GEN) (2022-05-16)</vt:lpstr>
      <vt:lpstr>Motion 64 – Deauth/Disassoc and DoS (MAC) (2022-05-16)</vt:lpstr>
      <vt:lpstr>Motion 66 – ED2, GEN, MAC, PHY, SEC CIDs (2022-06-27)</vt:lpstr>
      <vt:lpstr>Motion 67 – Determine SAE PMK length (2022-06-27)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4618</cp:revision>
  <cp:lastPrinted>2014-11-04T15:04:57Z</cp:lastPrinted>
  <dcterms:created xsi:type="dcterms:W3CDTF">2007-04-17T18:10:23Z</dcterms:created>
  <dcterms:modified xsi:type="dcterms:W3CDTF">2022-06-24T21:38:08Z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