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  <p:sldId id="902" r:id="rId17"/>
    <p:sldId id="903" r:id="rId18"/>
    <p:sldId id="904" r:id="rId19"/>
    <p:sldId id="907" r:id="rId20"/>
    <p:sldId id="905" r:id="rId21"/>
    <p:sldId id="908" r:id="rId22"/>
    <p:sldId id="909" r:id="rId23"/>
    <p:sldId id="910" r:id="rId24"/>
    <p:sldId id="911" r:id="rId25"/>
    <p:sldId id="912" r:id="rId26"/>
    <p:sldId id="913" r:id="rId27"/>
    <p:sldId id="914" r:id="rId28"/>
    <p:sldId id="915" r:id="rId29"/>
    <p:sldId id="916" r:id="rId30"/>
    <p:sldId id="917" r:id="rId31"/>
    <p:sldId id="918" r:id="rId32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  <p14:sldId id="902"/>
            <p14:sldId id="903"/>
            <p14:sldId id="904"/>
            <p14:sldId id="907"/>
            <p14:sldId id="905"/>
            <p14:sldId id="908"/>
            <p14:sldId id="909"/>
            <p14:sldId id="910"/>
            <p14:sldId id="911"/>
            <p14:sldId id="912"/>
            <p14:sldId id="913"/>
            <p14:sldId id="914"/>
            <p14:sldId id="915"/>
            <p14:sldId id="916"/>
            <p14:sldId id="917"/>
            <p14:sldId id="918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59750-5A14-4D49-A1AC-DA07BC18F952}" v="1" dt="2022-05-16T20:14:58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97" d="100"/>
          <a:sy n="97" d="100"/>
        </p:scale>
        <p:origin x="346" y="77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9FE59750-5A14-4D49-A1AC-DA07BC18F952}"/>
    <pc:docChg chg="custSel modSld modMainMaster">
      <pc:chgData name="Mike Montemurro" userId="40c20c913ca7511e" providerId="LiveId" clId="{9FE59750-5A14-4D49-A1AC-DA07BC18F952}" dt="2022-05-16T22:29:28.392" v="523" actId="20577"/>
      <pc:docMkLst>
        <pc:docMk/>
      </pc:docMkLst>
      <pc:sldChg chg="modSp mod">
        <pc:chgData name="Mike Montemurro" userId="40c20c913ca7511e" providerId="LiveId" clId="{9FE59750-5A14-4D49-A1AC-DA07BC18F952}" dt="2022-05-16T20:09:30.070" v="37" actId="20577"/>
        <pc:sldMkLst>
          <pc:docMk/>
          <pc:sldMk cId="2702066136" sldId="912"/>
        </pc:sldMkLst>
        <pc:spChg chg="mod">
          <ac:chgData name="Mike Montemurro" userId="40c20c913ca7511e" providerId="LiveId" clId="{9FE59750-5A14-4D49-A1AC-DA07BC18F952}" dt="2022-05-16T20:09:30.070" v="37" actId="20577"/>
          <ac:spMkLst>
            <pc:docMk/>
            <pc:sldMk cId="2702066136" sldId="912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E59750-5A14-4D49-A1AC-DA07BC18F952}" dt="2022-05-16T22:29:28.392" v="523" actId="20577"/>
        <pc:sldMkLst>
          <pc:docMk/>
          <pc:sldMk cId="2334723146" sldId="913"/>
        </pc:sldMkLst>
        <pc:spChg chg="mod">
          <ac:chgData name="Mike Montemurro" userId="40c20c913ca7511e" providerId="LiveId" clId="{9FE59750-5A14-4D49-A1AC-DA07BC18F952}" dt="2022-05-16T22:29:28.392" v="523" actId="20577"/>
          <ac:spMkLst>
            <pc:docMk/>
            <pc:sldMk cId="2334723146" sldId="913"/>
            <ac:spMk id="9222" creationId="{00000000-0000-0000-0000-000000000000}"/>
          </ac:spMkLst>
        </pc:spChg>
        <pc:spChg chg="mod">
          <ac:chgData name="Mike Montemurro" userId="40c20c913ca7511e" providerId="LiveId" clId="{9FE59750-5A14-4D49-A1AC-DA07BC18F952}" dt="2022-05-16T20:17:03.814" v="115" actId="20577"/>
          <ac:spMkLst>
            <pc:docMk/>
            <pc:sldMk cId="2334723146" sldId="913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E59750-5A14-4D49-A1AC-DA07BC18F952}" dt="2022-05-16T20:21:18.241" v="188" actId="20577"/>
        <pc:sldMkLst>
          <pc:docMk/>
          <pc:sldMk cId="1495015263" sldId="914"/>
        </pc:sldMkLst>
        <pc:spChg chg="mod">
          <ac:chgData name="Mike Montemurro" userId="40c20c913ca7511e" providerId="LiveId" clId="{9FE59750-5A14-4D49-A1AC-DA07BC18F952}" dt="2022-05-16T20:21:18.241" v="188" actId="20577"/>
          <ac:spMkLst>
            <pc:docMk/>
            <pc:sldMk cId="1495015263" sldId="914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E59750-5A14-4D49-A1AC-DA07BC18F952}" dt="2022-05-16T20:25:21.735" v="264" actId="20577"/>
        <pc:sldMkLst>
          <pc:docMk/>
          <pc:sldMk cId="578072805" sldId="915"/>
        </pc:sldMkLst>
        <pc:spChg chg="mod">
          <ac:chgData name="Mike Montemurro" userId="40c20c913ca7511e" providerId="LiveId" clId="{9FE59750-5A14-4D49-A1AC-DA07BC18F952}" dt="2022-05-16T20:25:21.735" v="264" actId="20577"/>
          <ac:spMkLst>
            <pc:docMk/>
            <pc:sldMk cId="578072805" sldId="915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E59750-5A14-4D49-A1AC-DA07BC18F952}" dt="2022-05-16T20:30:40.204" v="354" actId="20577"/>
        <pc:sldMkLst>
          <pc:docMk/>
          <pc:sldMk cId="523985356" sldId="916"/>
        </pc:sldMkLst>
        <pc:spChg chg="mod">
          <ac:chgData name="Mike Montemurro" userId="40c20c913ca7511e" providerId="LiveId" clId="{9FE59750-5A14-4D49-A1AC-DA07BC18F952}" dt="2022-05-16T20:30:40.204" v="354" actId="20577"/>
          <ac:spMkLst>
            <pc:docMk/>
            <pc:sldMk cId="523985356" sldId="91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E59750-5A14-4D49-A1AC-DA07BC18F952}" dt="2022-05-16T20:34:49.207" v="429" actId="20577"/>
        <pc:sldMkLst>
          <pc:docMk/>
          <pc:sldMk cId="3581517933" sldId="917"/>
        </pc:sldMkLst>
        <pc:spChg chg="mod">
          <ac:chgData name="Mike Montemurro" userId="40c20c913ca7511e" providerId="LiveId" clId="{9FE59750-5A14-4D49-A1AC-DA07BC18F952}" dt="2022-05-16T20:31:17.137" v="356" actId="20577"/>
          <ac:spMkLst>
            <pc:docMk/>
            <pc:sldMk cId="3581517933" sldId="917"/>
            <ac:spMk id="9222" creationId="{00000000-0000-0000-0000-000000000000}"/>
          </ac:spMkLst>
        </pc:spChg>
        <pc:spChg chg="mod">
          <ac:chgData name="Mike Montemurro" userId="40c20c913ca7511e" providerId="LiveId" clId="{9FE59750-5A14-4D49-A1AC-DA07BC18F952}" dt="2022-05-16T20:34:49.207" v="429" actId="20577"/>
          <ac:spMkLst>
            <pc:docMk/>
            <pc:sldMk cId="3581517933" sldId="917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9FE59750-5A14-4D49-A1AC-DA07BC18F952}" dt="2022-05-16T20:38:21.764" v="518" actId="20577"/>
        <pc:sldMkLst>
          <pc:docMk/>
          <pc:sldMk cId="1733078168" sldId="918"/>
        </pc:sldMkLst>
        <pc:spChg chg="mod">
          <ac:chgData name="Mike Montemurro" userId="40c20c913ca7511e" providerId="LiveId" clId="{9FE59750-5A14-4D49-A1AC-DA07BC18F952}" dt="2022-05-16T20:35:20.953" v="431" actId="20577"/>
          <ac:spMkLst>
            <pc:docMk/>
            <pc:sldMk cId="1733078168" sldId="918"/>
            <ac:spMk id="9222" creationId="{00000000-0000-0000-0000-000000000000}"/>
          </ac:spMkLst>
        </pc:spChg>
        <pc:spChg chg="mod">
          <ac:chgData name="Mike Montemurro" userId="40c20c913ca7511e" providerId="LiveId" clId="{9FE59750-5A14-4D49-A1AC-DA07BC18F952}" dt="2022-05-16T20:38:21.764" v="518" actId="20577"/>
          <ac:spMkLst>
            <pc:docMk/>
            <pc:sldMk cId="1733078168" sldId="918"/>
            <ac:spMk id="9223" creationId="{00000000-0000-0000-0000-000000000000}"/>
          </ac:spMkLst>
        </pc:spChg>
      </pc:sldChg>
      <pc:sldMasterChg chg="modSp mod">
        <pc:chgData name="Mike Montemurro" userId="40c20c913ca7511e" providerId="LiveId" clId="{9FE59750-5A14-4D49-A1AC-DA07BC18F952}" dt="2022-05-16T22:29:09.923" v="522" actId="20577"/>
        <pc:sldMasterMkLst>
          <pc:docMk/>
          <pc:sldMasterMk cId="0" sldId="2147483648"/>
        </pc:sldMasterMkLst>
        <pc:spChg chg="mod">
          <ac:chgData name="Mike Montemurro" userId="40c20c913ca7511e" providerId="LiveId" clId="{9FE59750-5A14-4D49-A1AC-DA07BC18F952}" dt="2022-05-16T22:29:09.923" v="522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667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184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98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534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50792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92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7011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6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726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956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95383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3950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025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1668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3889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34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791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r14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682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4-000m-revme-editor2-ad-hoc-comments-on-working-group-letter-ballot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4-000m-gen-adhoc-revme-wg-lb258-comments.xls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690-11-000m-revme-cc35-sec-comments.xlsx" TargetMode="External"/><Relationship Id="rId5" Type="http://schemas.openxmlformats.org/officeDocument/2006/relationships/hyperlink" Target="https://mentor.ieee.org/802.11/dcn/21/11-21-0727-09-000m-revme-phy-comments.xls" TargetMode="External"/><Relationship Id="rId4" Type="http://schemas.openxmlformats.org/officeDocument/2006/relationships/hyperlink" Target="https://mentor.ieee.org/802.11/dcn/21/11-21-0793-16-000m-revme-mac-comments.xl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7-000m-revme-wg-lb258-editor1-ad-hoc-comments.xls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2-0105-12-000m-revme-cc35-sec-comments.xlsx" TargetMode="External"/><Relationship Id="rId5" Type="http://schemas.openxmlformats.org/officeDocument/2006/relationships/hyperlink" Target="https://mentor.ieee.org/802.11/dcn/21/11-21-0727-10-000m-revme-phy-comments.xls" TargetMode="External"/><Relationship Id="rId4" Type="http://schemas.openxmlformats.org/officeDocument/2006/relationships/hyperlink" Target="https://mentor.ieee.org/802.11/dcn/21/11-21-0793-17-000m-revme-mac-comments.xl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6-000m-gen-adhoc-revme-wg-lb258-comments.xls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398-02-000m-proposed-resolution-for-spp-a-msdu-support.docx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10-000m-revme-wg-lb258-editor1-ad-hoc-comments.xlsx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8-000m-revme-editor2-ad-hoc-comments-on-working-group-letter-ballots.xlsx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105-11-000m-revme-cc35-sec-comments.xlsx" TargetMode="External"/><Relationship Id="rId5" Type="http://schemas.openxmlformats.org/officeDocument/2006/relationships/hyperlink" Target="https://mentor.ieee.org/802.11/dcn/21/11-21-0727-11-000m-revme-phy-comments.xls" TargetMode="External"/><Relationship Id="rId4" Type="http://schemas.openxmlformats.org/officeDocument/2006/relationships/hyperlink" Target="https://mentor.ieee.org/802.11/dcn/21/11-21-0793-19-000m-revme-mac-comments.xls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67-09-000m-gen-adhoc-revme-wg-lb258-comments.xlsx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9-000m-revme-mac-comments.xls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2022-05-16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49 – ED1, ED2,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“Motion-EDITOR1-1C” tab (14 CIDs), “Motion-EDITOR1-1D” tab (14 CIDs), and “Motion-EDITOR1-1E”  (8 CIDs) except for CID 2258 in </a:t>
            </a:r>
            <a:r>
              <a:rPr lang="en-US" altLang="en-US" sz="18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ED2-258-04” tab (6 CIDs), in </a:t>
            </a:r>
            <a:r>
              <a:rPr lang="en-US" altLang="en-US" sz="1800" dirty="0">
                <a:hlinkClick r:id="rId4"/>
              </a:rPr>
              <a:t>https://mentor.ieee.org/802.11/dcn/22/11-22-0064-04-000m-revme-editor2-ad-hoc-comments-on-working-group-letter-ballots.xlsx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94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50 –GEN, MAC, PHY, SEC CIDs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A" (19 CIDs) in </a:t>
            </a:r>
            <a:r>
              <a:rPr lang="en-US" altLang="en-US" sz="1800" dirty="0">
                <a:hlinkClick r:id="rId3"/>
              </a:rPr>
              <a:t>https://mentor.ieee.org/802.11/dcn/22/11-22-0067-04-000m-gen-adhoc-revme-wg-lb258-comments.xlsx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MAC-AL” (14 CIDs) and “Motion MAC-AM” tabs (9 CIDs) with the exception of CID 1198, 2343, 2336, 2315, 2310, and 1178 in </a:t>
            </a:r>
            <a:r>
              <a:rPr lang="en-US" altLang="en-US" sz="1800" dirty="0">
                <a:hlinkClick r:id="rId4"/>
              </a:rPr>
              <a:t>https://mentor.ieee.org/802.11/dcn/21/11-21-0793-16-000m-revme-mac-comments.xls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G” tab (2 CID) in </a:t>
            </a:r>
            <a:r>
              <a:rPr lang="en-US" altLang="en-US" sz="1800" dirty="0">
                <a:hlinkClick r:id="rId5"/>
              </a:rPr>
              <a:t>https://mentor.ieee.org/802.11/dcn/21/11-21-0727-09-000m-revme-phy-comments.xls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6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4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51 – CID 2258 (ED1)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2258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“Motion-EDITOR1-1C”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https://mentor.ieee.org/802.11/dcn/22/11-22-0073-07-000m-revme-wg-lb258-editor1-ad-hoc-comments.xlsx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15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52 – CID 1586 (ED2)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 to CID 1586 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“REJECTED. The sentence “The default is time-based, once per day” does not have any technical error.”,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Near unanimous approval with one no vote.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9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53 – CID 2343 (MAC)</a:t>
            </a:r>
            <a:br>
              <a:rPr lang="en-US" altLang="en-US" dirty="0"/>
            </a:br>
            <a:r>
              <a:rPr lang="en-US" altLang="en-US" dirty="0"/>
              <a:t>(2022-03-14)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2343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as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“Replace 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Compressed Beamforming/CQI frame."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with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"Each HE </a:t>
            </a:r>
            <a:r>
              <a:rPr lang="en-US" altLang="en-US" dirty="0" err="1"/>
              <a:t>beamformee</a:t>
            </a:r>
            <a:r>
              <a:rPr lang="en-US" altLang="en-US" dirty="0"/>
              <a:t> responds after a SIFS with an HE TB PPDU containing one or more HE Compressed Beamforming/CQI frames.”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b="1" dirty="0"/>
              <a:t>and incorporate the text changes into the </a:t>
            </a:r>
            <a:r>
              <a:rPr lang="en-US" altLang="en-US" b="1" dirty="0" err="1"/>
              <a:t>TGme</a:t>
            </a:r>
            <a:r>
              <a:rPr lang="en-US" altLang="en-US" b="1" dirty="0"/>
              <a:t> draft. </a:t>
            </a:r>
            <a:br>
              <a:rPr lang="en-US" altLang="en-US" sz="2800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Rison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Unanimous. Passes.</a:t>
            </a:r>
            <a:endParaRPr lang="en-US" altLang="en-US" sz="18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51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54 –GEN, MAC, PHY, SEC CIDs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March B" (6 CIDs) and “Gen Motion April A" (1 CIDs) in </a:t>
            </a:r>
            <a:r>
              <a:rPr lang="en-US" altLang="en-US" sz="18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MAC-AN” (15 CIDs) in </a:t>
            </a:r>
            <a:r>
              <a:rPr lang="en-US" altLang="en-US" sz="1800" dirty="0">
                <a:hlinkClick r:id="rId4"/>
              </a:rPr>
              <a:t>https://mentor.ieee.org/802.11/dcn/21/11-21-0793-17-000m-revme-mac-comments.xls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H” tab (20 CID) with the exception of CID 1823 in </a:t>
            </a:r>
            <a:r>
              <a:rPr lang="en-US" altLang="en-US" sz="1800" dirty="0">
                <a:hlinkClick r:id="rId5"/>
              </a:rPr>
              <a:t>https://mentor.ieee.org/802.11/dcn/21/11-21-0727-10-000m-revme-phy-comments.xls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H” tab (5 CIDs) with the exception of CID 1385 in  </a:t>
            </a:r>
            <a:r>
              <a:rPr lang="en-US" altLang="en-US" sz="1800" dirty="0">
                <a:hlinkClick r:id="rId6"/>
              </a:rPr>
              <a:t>https://mentor.ieee.org/802.11/dcn/21/11-22-0105-07-000m-revme-cc35-sec-comments.xlsx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84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55 – CID 1785 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1785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EDITOR Change Header”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Passes with one no vote.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7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56 – CIDs 1996 and 1997(GEN)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1996 and 1997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sz="2000" dirty="0"/>
              <a:t>GEN Motion- New Definition A-MSDU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https://mentor.ieee.org/802.11/dcn/22/11-22-0067-06-000m-gen-adhoc-revme-wg-lb258-comments.xlsx</a:t>
            </a:r>
            <a:r>
              <a:rPr lang="en-US" altLang="en-US" sz="2000" dirty="0"/>
              <a:t>,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3 – No; 3 –Abstain. Motion Fails.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62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57 – Document 11-22/398</a:t>
            </a:r>
            <a:br>
              <a:rPr lang="en-US" altLang="en-US" dirty="0"/>
            </a:br>
            <a:r>
              <a:rPr lang="en-US" altLang="en-US" dirty="0"/>
              <a:t>(2022-04-22)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Instruct the Editor to incorporate the changes in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https://mentor.ieee.org/802.11/dcn/22/11-22-0398-02-000m-proposed-resolution-for-spp-a-msdu-support.docx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599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58 – ED1, ED2,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“Motion-EDITOR1-1F” tab (17 CIDs), and “Motion-EDITOR1-1G”  (10 CIDs) in </a:t>
            </a:r>
            <a:r>
              <a:rPr lang="en-US" altLang="en-US" sz="1800" dirty="0">
                <a:hlinkClick r:id="rId3"/>
              </a:rPr>
              <a:t>https://mentor.ieee.org/802.11/dcn/22/11-22-0073-10-000m-revme-wg-lb258-editor1-ad-hoc-comments.xlsx</a:t>
            </a:r>
            <a:r>
              <a:rPr lang="en-US" altLang="en-US" sz="1800" dirty="0"/>
              <a:t>.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ED2-258-06” tab (2 CIDs), and “Motion ED2-258-07” (2 CIDs) in </a:t>
            </a:r>
            <a:r>
              <a:rPr lang="en-US" altLang="en-US" sz="1800" dirty="0">
                <a:hlinkClick r:id="rId4"/>
              </a:rPr>
              <a:t>https://mentor.ieee.org/802.11/dcn/22/11-22-0064-08-000m-revme-editor2-ad-hoc-comments-on-working-group-letter-ballots.xlsx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6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59 – GEN, MAC, PHY, SEC CIDs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May A" (16 CIDs), and “Gen Motion April f2f “ in </a:t>
            </a:r>
            <a:r>
              <a:rPr lang="en-US" altLang="en-US" sz="18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MAC-AO” (40 CIDs) and “Motion MAC-AQ” tabs (9 CIDs), with the exception of CID 1466 in </a:t>
            </a:r>
            <a:r>
              <a:rPr lang="en-US" altLang="en-US" sz="1800" dirty="0">
                <a:hlinkClick r:id="rId4"/>
              </a:rPr>
              <a:t>https://mentor.ieee.org/802.11/dcn/21/11-21-0793-19-000m-revme-mac-comments.xls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I” tab (47 CID) in </a:t>
            </a:r>
            <a:r>
              <a:rPr lang="en-US" altLang="en-US" sz="1800" dirty="0">
                <a:hlinkClick r:id="rId5"/>
              </a:rPr>
              <a:t>https://mentor.ieee.org/802.11/dcn/21/11-21-0727-11-000m-revme-phy-comments.xls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I” tab (18 CIDs) in  </a:t>
            </a:r>
            <a:r>
              <a:rPr lang="en-US" altLang="en-US" sz="1800" dirty="0">
                <a:hlinkClick r:id="rId6"/>
              </a:rPr>
              <a:t>https://mentor.ieee.org/802.11/dcn/21/11-21-0105-11-000m-revme-cc35-sec-comments.xlsx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Jon </a:t>
            </a:r>
            <a:r>
              <a:rPr lang="en-US" altLang="en-US" sz="2000" dirty="0" err="1"/>
              <a:t>Rosdahl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 Passes.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23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60 – Bridge Port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1516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Bridge Port”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6 – Yes; 1 – No; 6 - Abstain.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15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61 – MC-OOK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2346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MC-OOK”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4 – Yes; 6 – No; 5 - Abstain.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2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62 – Annex E Deletion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2120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</a:t>
            </a:r>
            <a:r>
              <a:rPr lang="en-US" altLang="en-US" dirty="0" err="1"/>
              <a:t>GenMotionRejectAnnexEDeletion</a:t>
            </a:r>
            <a:r>
              <a:rPr lang="en-US" altLang="en-US" dirty="0"/>
              <a:t>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10 – Yes; 1 – No; 5 - Abstain. Motion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85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63 – Subcarrier Energy (GEN)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2241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Subcarrier Energy”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https://mentor.ieee.org/802.11/dcn/22/11-22-0067-09-000m-gen-adhoc-revme-wg-lb258-comments.xlsx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</a:t>
            </a:r>
            <a:r>
              <a:rPr lang="en-US" altLang="en-US" sz="1800" b="1" dirty="0"/>
              <a:t>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Jon </a:t>
            </a:r>
            <a:r>
              <a:rPr lang="en-US" altLang="en-US" dirty="0" err="1"/>
              <a:t>Rosdahl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Unanimous with one abstention. 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179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64 – </a:t>
            </a:r>
            <a:r>
              <a:rPr lang="en-US" altLang="en-US" dirty="0" err="1"/>
              <a:t>Deauth</a:t>
            </a:r>
            <a:r>
              <a:rPr lang="en-US" altLang="en-US" dirty="0"/>
              <a:t>/</a:t>
            </a:r>
            <a:r>
              <a:rPr lang="en-US" altLang="en-US" dirty="0" err="1"/>
              <a:t>Disassoc</a:t>
            </a:r>
            <a:r>
              <a:rPr lang="en-US" altLang="en-US" dirty="0"/>
              <a:t> and DoS (MAC)</a:t>
            </a:r>
            <a:br>
              <a:rPr lang="en-US" altLang="en-US" dirty="0"/>
            </a:br>
            <a:r>
              <a:rPr lang="en-US" altLang="en-US" dirty="0"/>
              <a:t>(2022-05-16)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1032712" y="19050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1561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MAC-AP” tab </a:t>
            </a:r>
            <a:r>
              <a:rPr lang="en-US" altLang="en-US" sz="2000" dirty="0"/>
              <a:t>in </a:t>
            </a:r>
            <a:r>
              <a:rPr lang="en-US" altLang="en-US" sz="2000" dirty="0">
                <a:hlinkClick r:id="rId3"/>
              </a:rPr>
              <a:t>https://mentor.ieee.org/802.11/dcn/21/11-21-0793-19-000m-revme-mac-comments.xls</a:t>
            </a:r>
            <a:r>
              <a:rPr lang="en-US" altLang="en-US" sz="2000" dirty="0"/>
              <a:t>,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6 – Yes; 2 – No; 5 - Abstain. </a:t>
            </a:r>
            <a:r>
              <a:rPr lang="en-US" altLang="en-US"/>
              <a:t>Passes.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107068</TotalTime>
  <Words>3680</Words>
  <Application>Microsoft Office PowerPoint</Application>
  <PresentationFormat>Widescreen</PresentationFormat>
  <Paragraphs>559</Paragraphs>
  <Slides>31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  <vt:lpstr>Motion 49 – ED1, ED2, CIDs (2022-03-14)</vt:lpstr>
      <vt:lpstr>Motion 50 –GEN, MAC, PHY, SEC CIDs (2022-03-14)</vt:lpstr>
      <vt:lpstr>Motion 51 – CID 2258 (ED1) (2022-03-14)</vt:lpstr>
      <vt:lpstr>Motion 52 – CID 1586 (ED2) (2022-03-14)</vt:lpstr>
      <vt:lpstr>Motion 53 – CID 2343 (MAC) (2022-03-14)</vt:lpstr>
      <vt:lpstr>Motion 54 –GEN, MAC, PHY, SEC CIDs (2022-04-22)</vt:lpstr>
      <vt:lpstr>Motion 55 – CID 1785 (GEN) (2022-04-22)</vt:lpstr>
      <vt:lpstr>Motion 56 – CIDs 1996 and 1997(GEN) (2022-04-22)</vt:lpstr>
      <vt:lpstr>Motion 57 – Document 11-22/398 (2022-04-22)</vt:lpstr>
      <vt:lpstr>Motion 58 – ED1, ED2, CIDs (2022-05-16)</vt:lpstr>
      <vt:lpstr>Motion 59 – GEN, MAC, PHY, SEC CIDs (2022-05-16)</vt:lpstr>
      <vt:lpstr>Motion 60 – Bridge Port (GEN) (2022-05-16)</vt:lpstr>
      <vt:lpstr>Motion 61 – MC-OOK (GEN) (2022-05-16)</vt:lpstr>
      <vt:lpstr>Motion 62 – Annex E Deletion (GEN) (2022-05-16)</vt:lpstr>
      <vt:lpstr>Motion 63 – Subcarrier Energy (GEN) (2022-05-16)</vt:lpstr>
      <vt:lpstr>Motion 64 – Deauth/Disassoc and DoS (MAC) (2022-05-16)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11-22/0056r11</dc:title>
  <dc:subject>Task Group AY November 2015 Meeting Agenda</dc:subject>
  <dc:creator>"mmontemurro@blackberry.com" &lt;mmontemurro@blackberry.com&gt;</dc:creator>
  <cp:keywords>April 2022</cp:keywords>
  <dc:description/>
  <cp:lastModifiedBy>Mike Montemurro</cp:lastModifiedBy>
  <cp:revision>4617</cp:revision>
  <cp:lastPrinted>2014-11-04T15:04:57Z</cp:lastPrinted>
  <dcterms:created xsi:type="dcterms:W3CDTF">2007-04-17T18:10:23Z</dcterms:created>
  <dcterms:modified xsi:type="dcterms:W3CDTF">2022-05-16T22:29:37Z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