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9F7203-D413-4118-9003-D2C676631EFB}" v="35" dt="2022-05-16T17:38:11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5" d="100"/>
          <a:sy n="95" d="100"/>
        </p:scale>
        <p:origin x="192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A9F7203-D413-4118-9003-D2C676631EFB}"/>
    <pc:docChg chg="custSel modSld modMainMaster">
      <pc:chgData name="Mike Montemurro" userId="40c20c913ca7511e" providerId="LiveId" clId="{EA9F7203-D413-4118-9003-D2C676631EFB}" dt="2022-05-16T17:40:22.866" v="344"/>
      <pc:docMkLst>
        <pc:docMk/>
      </pc:docMkLst>
      <pc:sldChg chg="modSp mod">
        <pc:chgData name="Mike Montemurro" userId="40c20c913ca7511e" providerId="LiveId" clId="{EA9F7203-D413-4118-9003-D2C676631EFB}" dt="2022-05-16T17:40:02.113" v="340"/>
        <pc:sldMkLst>
          <pc:docMk/>
          <pc:sldMk cId="1495015263" sldId="914"/>
        </pc:sldMkLst>
        <pc:spChg chg="mod">
          <ac:chgData name="Mike Montemurro" userId="40c20c913ca7511e" providerId="LiveId" clId="{EA9F7203-D413-4118-9003-D2C676631EFB}" dt="2022-05-16T17:40:02.113" v="340"/>
          <ac:spMkLst>
            <pc:docMk/>
            <pc:sldMk cId="1495015263" sldId="914"/>
            <ac:spMk id="9222" creationId="{00000000-0000-0000-0000-000000000000}"/>
          </ac:spMkLst>
        </pc:spChg>
        <pc:spChg chg="mod">
          <ac:chgData name="Mike Montemurro" userId="40c20c913ca7511e" providerId="LiveId" clId="{EA9F7203-D413-4118-9003-D2C676631EFB}" dt="2022-05-16T17:35:40.864" v="253"/>
          <ac:spMkLst>
            <pc:docMk/>
            <pc:sldMk cId="1495015263" sldId="914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EA9F7203-D413-4118-9003-D2C676631EFB}" dt="2022-05-16T17:40:11.025" v="341"/>
        <pc:sldMkLst>
          <pc:docMk/>
          <pc:sldMk cId="578072805" sldId="915"/>
        </pc:sldMkLst>
        <pc:spChg chg="mod">
          <ac:chgData name="Mike Montemurro" userId="40c20c913ca7511e" providerId="LiveId" clId="{EA9F7203-D413-4118-9003-D2C676631EFB}" dt="2022-05-16T17:40:11.025" v="341"/>
          <ac:spMkLst>
            <pc:docMk/>
            <pc:sldMk cId="578072805" sldId="915"/>
            <ac:spMk id="9222" creationId="{00000000-0000-0000-0000-000000000000}"/>
          </ac:spMkLst>
        </pc:spChg>
        <pc:spChg chg="mod">
          <ac:chgData name="Mike Montemurro" userId="40c20c913ca7511e" providerId="LiveId" clId="{EA9F7203-D413-4118-9003-D2C676631EFB}" dt="2022-05-16T17:35:52.879" v="254"/>
          <ac:spMkLst>
            <pc:docMk/>
            <pc:sldMk cId="578072805" sldId="91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EA9F7203-D413-4118-9003-D2C676631EFB}" dt="2022-05-16T17:40:14.425" v="342"/>
        <pc:sldMkLst>
          <pc:docMk/>
          <pc:sldMk cId="523985356" sldId="916"/>
        </pc:sldMkLst>
        <pc:spChg chg="mod">
          <ac:chgData name="Mike Montemurro" userId="40c20c913ca7511e" providerId="LiveId" clId="{EA9F7203-D413-4118-9003-D2C676631EFB}" dt="2022-05-16T17:40:14.425" v="342"/>
          <ac:spMkLst>
            <pc:docMk/>
            <pc:sldMk cId="523985356" sldId="916"/>
            <ac:spMk id="9222" creationId="{00000000-0000-0000-0000-000000000000}"/>
          </ac:spMkLst>
        </pc:spChg>
        <pc:spChg chg="mod">
          <ac:chgData name="Mike Montemurro" userId="40c20c913ca7511e" providerId="LiveId" clId="{EA9F7203-D413-4118-9003-D2C676631EFB}" dt="2022-05-16T17:36:00.002" v="255"/>
          <ac:spMkLst>
            <pc:docMk/>
            <pc:sldMk cId="523985356" sldId="916"/>
            <ac:spMk id="9223" creationId="{00000000-0000-0000-0000-000000000000}"/>
          </ac:spMkLst>
        </pc:spChg>
      </pc:sldChg>
      <pc:sldChg chg="addSp delSp modSp mod">
        <pc:chgData name="Mike Montemurro" userId="40c20c913ca7511e" providerId="LiveId" clId="{EA9F7203-D413-4118-9003-D2C676631EFB}" dt="2022-05-16T17:40:17.857" v="343"/>
        <pc:sldMkLst>
          <pc:docMk/>
          <pc:sldMk cId="3581517933" sldId="917"/>
        </pc:sldMkLst>
        <pc:spChg chg="add del">
          <ac:chgData name="Mike Montemurro" userId="40c20c913ca7511e" providerId="LiveId" clId="{EA9F7203-D413-4118-9003-D2C676631EFB}" dt="2022-05-16T17:33:36.914" v="200" actId="478"/>
          <ac:spMkLst>
            <pc:docMk/>
            <pc:sldMk cId="3581517933" sldId="917"/>
            <ac:spMk id="7" creationId="{9F05A5BE-DA3A-9133-340B-78A25E1D7E19}"/>
          </ac:spMkLst>
        </pc:spChg>
        <pc:spChg chg="mod">
          <ac:chgData name="Mike Montemurro" userId="40c20c913ca7511e" providerId="LiveId" clId="{EA9F7203-D413-4118-9003-D2C676631EFB}" dt="2022-05-16T17:40:17.857" v="343"/>
          <ac:spMkLst>
            <pc:docMk/>
            <pc:sldMk cId="3581517933" sldId="917"/>
            <ac:spMk id="9222" creationId="{00000000-0000-0000-0000-000000000000}"/>
          </ac:spMkLst>
        </pc:spChg>
        <pc:spChg chg="mod">
          <ac:chgData name="Mike Montemurro" userId="40c20c913ca7511e" providerId="LiveId" clId="{EA9F7203-D413-4118-9003-D2C676631EFB}" dt="2022-05-16T17:39:26.139" v="339" actId="20577"/>
          <ac:spMkLst>
            <pc:docMk/>
            <pc:sldMk cId="3581517933" sldId="91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EA9F7203-D413-4118-9003-D2C676631EFB}" dt="2022-05-16T17:40:22.866" v="344"/>
        <pc:sldMkLst>
          <pc:docMk/>
          <pc:sldMk cId="1733078168" sldId="918"/>
        </pc:sldMkLst>
        <pc:spChg chg="mod">
          <ac:chgData name="Mike Montemurro" userId="40c20c913ca7511e" providerId="LiveId" clId="{EA9F7203-D413-4118-9003-D2C676631EFB}" dt="2022-05-16T17:40:22.866" v="344"/>
          <ac:spMkLst>
            <pc:docMk/>
            <pc:sldMk cId="1733078168" sldId="918"/>
            <ac:spMk id="9222" creationId="{00000000-0000-0000-0000-000000000000}"/>
          </ac:spMkLst>
        </pc:spChg>
        <pc:spChg chg="mod">
          <ac:chgData name="Mike Montemurro" userId="40c20c913ca7511e" providerId="LiveId" clId="{EA9F7203-D413-4118-9003-D2C676631EFB}" dt="2022-05-16T17:38:26.855" v="335"/>
          <ac:spMkLst>
            <pc:docMk/>
            <pc:sldMk cId="1733078168" sldId="918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EA9F7203-D413-4118-9003-D2C676631EFB}" dt="2022-05-16T17:20:50.329" v="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A9F7203-D413-4118-9003-D2C676631EFB}" dt="2022-05-16T17:20:50.32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2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2022-05-16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65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107018</TotalTime>
  <Words>3653</Words>
  <Application>Microsoft Office PowerPoint</Application>
  <PresentationFormat>Widescreen</PresentationFormat>
  <Paragraphs>560</Paragraphs>
  <Slides>31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64 – Subcarrier Energy (GEN) (2022-05-16)</vt:lpstr>
      <vt:lpstr>Motion 65 – Deauth/Disassoc and DoS (MAC) (2022-05-16)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4616</cp:revision>
  <cp:lastPrinted>2014-11-04T15:04:57Z</cp:lastPrinted>
  <dcterms:created xsi:type="dcterms:W3CDTF">2007-04-17T18:10:23Z</dcterms:created>
  <dcterms:modified xsi:type="dcterms:W3CDTF">2022-05-16T17:40:29Z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