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873AE-B33B-4C4F-B646-8DC15F452600}" v="4" dt="2022-04-22T16:00:44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5" d="100"/>
          <a:sy n="95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0F873AE-B33B-4C4F-B646-8DC15F452600}"/>
    <pc:docChg chg="custSel modSld modMainMaster">
      <pc:chgData name="Mike Montemurro" userId="40c20c913ca7511e" providerId="LiveId" clId="{50F873AE-B33B-4C4F-B646-8DC15F452600}" dt="2022-04-22T16:01:04.940" v="339" actId="20577"/>
      <pc:docMkLst>
        <pc:docMk/>
      </pc:docMkLst>
      <pc:sldChg chg="modSp mod">
        <pc:chgData name="Mike Montemurro" userId="40c20c913ca7511e" providerId="LiveId" clId="{50F873AE-B33B-4C4F-B646-8DC15F452600}" dt="2022-04-22T14:14:14.422" v="131" actId="20577"/>
        <pc:sldMkLst>
          <pc:docMk/>
          <pc:sldMk cId="2123484425" sldId="908"/>
        </pc:sldMkLst>
        <pc:spChg chg="mod">
          <ac:chgData name="Mike Montemurro" userId="40c20c913ca7511e" providerId="LiveId" clId="{50F873AE-B33B-4C4F-B646-8DC15F452600}" dt="2022-04-22T14:14:14.422" v="131" actId="20577"/>
          <ac:spMkLst>
            <pc:docMk/>
            <pc:sldMk cId="2123484425" sldId="90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50F873AE-B33B-4C4F-B646-8DC15F452600}" dt="2022-04-22T14:17:11.720" v="179" actId="20577"/>
        <pc:sldMkLst>
          <pc:docMk/>
          <pc:sldMk cId="4082876764" sldId="909"/>
        </pc:sldMkLst>
        <pc:spChg chg="mod">
          <ac:chgData name="Mike Montemurro" userId="40c20c913ca7511e" providerId="LiveId" clId="{50F873AE-B33B-4C4F-B646-8DC15F452600}" dt="2022-04-22T14:17:11.720" v="179" actId="20577"/>
          <ac:spMkLst>
            <pc:docMk/>
            <pc:sldMk cId="4082876764" sldId="90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50F873AE-B33B-4C4F-B646-8DC15F452600}" dt="2022-04-22T14:22:59.387" v="285" actId="20577"/>
        <pc:sldMkLst>
          <pc:docMk/>
          <pc:sldMk cId="3647162523" sldId="910"/>
        </pc:sldMkLst>
        <pc:spChg chg="mod">
          <ac:chgData name="Mike Montemurro" userId="40c20c913ca7511e" providerId="LiveId" clId="{50F873AE-B33B-4C4F-B646-8DC15F452600}" dt="2022-04-22T14:22:59.387" v="285" actId="20577"/>
          <ac:spMkLst>
            <pc:docMk/>
            <pc:sldMk cId="3647162523" sldId="91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50F873AE-B33B-4C4F-B646-8DC15F452600}" dt="2022-04-22T14:29:29.772" v="337" actId="20577"/>
        <pc:sldMkLst>
          <pc:docMk/>
          <pc:sldMk cId="923059988" sldId="911"/>
        </pc:sldMkLst>
        <pc:spChg chg="mod">
          <ac:chgData name="Mike Montemurro" userId="40c20c913ca7511e" providerId="LiveId" clId="{50F873AE-B33B-4C4F-B646-8DC15F452600}" dt="2022-04-22T14:28:11.565" v="287" actId="20577"/>
          <ac:spMkLst>
            <pc:docMk/>
            <pc:sldMk cId="923059988" sldId="911"/>
            <ac:spMk id="9222" creationId="{00000000-0000-0000-0000-000000000000}"/>
          </ac:spMkLst>
        </pc:spChg>
        <pc:spChg chg="mod">
          <ac:chgData name="Mike Montemurro" userId="40c20c913ca7511e" providerId="LiveId" clId="{50F873AE-B33B-4C4F-B646-8DC15F452600}" dt="2022-04-22T14:29:29.772" v="337" actId="20577"/>
          <ac:spMkLst>
            <pc:docMk/>
            <pc:sldMk cId="923059988" sldId="911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50F873AE-B33B-4C4F-B646-8DC15F452600}" dt="2022-04-22T16:01:04.940" v="33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0F873AE-B33B-4C4F-B646-8DC15F452600}" dt="2022-04-22T16:01:04.940" v="3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2022-04-21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106947</TotalTime>
  <Words>2813</Words>
  <Application>Microsoft Office PowerPoint</Application>
  <PresentationFormat>Widescreen</PresentationFormat>
  <Paragraphs>418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4614</cp:revision>
  <cp:lastPrinted>2014-11-04T15:04:57Z</cp:lastPrinted>
  <dcterms:created xsi:type="dcterms:W3CDTF">2007-04-17T18:10:23Z</dcterms:created>
  <dcterms:modified xsi:type="dcterms:W3CDTF">2022-04-22T16:01:15Z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