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850" r:id="rId2"/>
    <p:sldId id="851" r:id="rId3"/>
    <p:sldId id="879" r:id="rId4"/>
    <p:sldId id="880" r:id="rId5"/>
    <p:sldId id="883" r:id="rId6"/>
    <p:sldId id="891" r:id="rId7"/>
    <p:sldId id="892" r:id="rId8"/>
    <p:sldId id="893" r:id="rId9"/>
    <p:sldId id="894" r:id="rId10"/>
    <p:sldId id="895" r:id="rId11"/>
    <p:sldId id="896" r:id="rId12"/>
    <p:sldId id="900" r:id="rId13"/>
    <p:sldId id="897" r:id="rId14"/>
    <p:sldId id="899" r:id="rId15"/>
    <p:sldId id="901" r:id="rId16"/>
    <p:sldId id="902" r:id="rId17"/>
    <p:sldId id="903" r:id="rId18"/>
    <p:sldId id="904" r:id="rId19"/>
    <p:sldId id="907" r:id="rId20"/>
    <p:sldId id="905" r:id="rId21"/>
    <p:sldId id="908" r:id="rId22"/>
    <p:sldId id="909" r:id="rId23"/>
    <p:sldId id="910" r:id="rId24"/>
    <p:sldId id="911" r:id="rId2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  <p14:sldId id="883"/>
            <p14:sldId id="891"/>
            <p14:sldId id="892"/>
            <p14:sldId id="893"/>
            <p14:sldId id="894"/>
            <p14:sldId id="895"/>
            <p14:sldId id="896"/>
            <p14:sldId id="900"/>
            <p14:sldId id="897"/>
            <p14:sldId id="899"/>
            <p14:sldId id="901"/>
            <p14:sldId id="902"/>
            <p14:sldId id="903"/>
            <p14:sldId id="904"/>
            <p14:sldId id="907"/>
            <p14:sldId id="905"/>
            <p14:sldId id="908"/>
            <p14:sldId id="909"/>
            <p14:sldId id="910"/>
            <p14:sldId id="911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2BC144-47B5-47B5-A16A-2526EE63BAE5}" v="4" dt="2022-04-20T21:40:52.0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95" d="100"/>
          <a:sy n="95" d="100"/>
        </p:scale>
        <p:origin x="222" y="9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D12BC144-47B5-47B5-A16A-2526EE63BAE5}"/>
    <pc:docChg chg="undo redo custSel modSld modMainMaster">
      <pc:chgData name="Mike Montemurro" userId="40c20c913ca7511e" providerId="LiveId" clId="{D12BC144-47B5-47B5-A16A-2526EE63BAE5}" dt="2022-04-21T17:26:15.071" v="286" actId="20577"/>
      <pc:docMkLst>
        <pc:docMk/>
      </pc:docMkLst>
      <pc:sldChg chg="modSp mod">
        <pc:chgData name="Mike Montemurro" userId="40c20c913ca7511e" providerId="LiveId" clId="{D12BC144-47B5-47B5-A16A-2526EE63BAE5}" dt="2022-04-21T17:26:15.071" v="286" actId="20577"/>
        <pc:sldMkLst>
          <pc:docMk/>
          <pc:sldMk cId="2822743645" sldId="850"/>
        </pc:sldMkLst>
        <pc:spChg chg="mod">
          <ac:chgData name="Mike Montemurro" userId="40c20c913ca7511e" providerId="LiveId" clId="{D12BC144-47B5-47B5-A16A-2526EE63BAE5}" dt="2022-04-21T17:26:15.071" v="286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mod">
        <pc:chgData name="Mike Montemurro" userId="40c20c913ca7511e" providerId="LiveId" clId="{D12BC144-47B5-47B5-A16A-2526EE63BAE5}" dt="2022-04-20T21:40:52.047" v="228" actId="1076"/>
        <pc:sldMkLst>
          <pc:docMk/>
          <pc:sldMk cId="2123484425" sldId="908"/>
        </pc:sldMkLst>
        <pc:spChg chg="mod">
          <ac:chgData name="Mike Montemurro" userId="40c20c913ca7511e" providerId="LiveId" clId="{D12BC144-47B5-47B5-A16A-2526EE63BAE5}" dt="2022-04-20T21:40:52.047" v="228" actId="1076"/>
          <ac:spMkLst>
            <pc:docMk/>
            <pc:sldMk cId="2123484425" sldId="908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D12BC144-47B5-47B5-A16A-2526EE63BAE5}" dt="2022-04-20T21:44:01.906" v="262" actId="20577"/>
        <pc:sldMkLst>
          <pc:docMk/>
          <pc:sldMk cId="4082876764" sldId="909"/>
        </pc:sldMkLst>
        <pc:spChg chg="mod">
          <ac:chgData name="Mike Montemurro" userId="40c20c913ca7511e" providerId="LiveId" clId="{D12BC144-47B5-47B5-A16A-2526EE63BAE5}" dt="2022-04-20T21:44:01.906" v="262" actId="20577"/>
          <ac:spMkLst>
            <pc:docMk/>
            <pc:sldMk cId="4082876764" sldId="909"/>
            <ac:spMk id="9222" creationId="{00000000-0000-0000-0000-000000000000}"/>
          </ac:spMkLst>
        </pc:spChg>
        <pc:spChg chg="mod">
          <ac:chgData name="Mike Montemurro" userId="40c20c913ca7511e" providerId="LiveId" clId="{D12BC144-47B5-47B5-A16A-2526EE63BAE5}" dt="2022-04-20T21:42:58.247" v="254" actId="20577"/>
          <ac:spMkLst>
            <pc:docMk/>
            <pc:sldMk cId="4082876764" sldId="909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D12BC144-47B5-47B5-A16A-2526EE63BAE5}" dt="2022-04-20T21:44:23.614" v="268" actId="404"/>
        <pc:sldMkLst>
          <pc:docMk/>
          <pc:sldMk cId="3647162523" sldId="910"/>
        </pc:sldMkLst>
        <pc:spChg chg="mod">
          <ac:chgData name="Mike Montemurro" userId="40c20c913ca7511e" providerId="LiveId" clId="{D12BC144-47B5-47B5-A16A-2526EE63BAE5}" dt="2022-04-14T16:00:05.435" v="35" actId="20577"/>
          <ac:spMkLst>
            <pc:docMk/>
            <pc:sldMk cId="3647162523" sldId="910"/>
            <ac:spMk id="9222" creationId="{00000000-0000-0000-0000-000000000000}"/>
          </ac:spMkLst>
        </pc:spChg>
        <pc:spChg chg="mod">
          <ac:chgData name="Mike Montemurro" userId="40c20c913ca7511e" providerId="LiveId" clId="{D12BC144-47B5-47B5-A16A-2526EE63BAE5}" dt="2022-04-20T21:44:23.614" v="268" actId="404"/>
          <ac:spMkLst>
            <pc:docMk/>
            <pc:sldMk cId="3647162523" sldId="910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D12BC144-47B5-47B5-A16A-2526EE63BAE5}" dt="2022-04-20T21:45:05.887" v="280" actId="20577"/>
        <pc:sldMkLst>
          <pc:docMk/>
          <pc:sldMk cId="923059988" sldId="911"/>
        </pc:sldMkLst>
        <pc:spChg chg="mod">
          <ac:chgData name="Mike Montemurro" userId="40c20c913ca7511e" providerId="LiveId" clId="{D12BC144-47B5-47B5-A16A-2526EE63BAE5}" dt="2022-04-20T21:45:05.887" v="280" actId="20577"/>
          <ac:spMkLst>
            <pc:docMk/>
            <pc:sldMk cId="923059988" sldId="911"/>
            <ac:spMk id="9222" creationId="{00000000-0000-0000-0000-000000000000}"/>
          </ac:spMkLst>
        </pc:spChg>
        <pc:spChg chg="mod">
          <ac:chgData name="Mike Montemurro" userId="40c20c913ca7511e" providerId="LiveId" clId="{D12BC144-47B5-47B5-A16A-2526EE63BAE5}" dt="2022-04-20T21:44:50.729" v="271" actId="255"/>
          <ac:spMkLst>
            <pc:docMk/>
            <pc:sldMk cId="923059988" sldId="911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D12BC144-47B5-47B5-A16A-2526EE63BAE5}" dt="2022-04-14T16:00:35.531" v="63" actId="20577"/>
        <pc:sldMasterMkLst>
          <pc:docMk/>
          <pc:sldMasterMk cId="0" sldId="2147483648"/>
        </pc:sldMasterMkLst>
        <pc:spChg chg="mod">
          <ac:chgData name="Mike Montemurro" userId="40c20c913ca7511e" providerId="LiveId" clId="{D12BC144-47B5-47B5-A16A-2526EE63BAE5}" dt="2022-04-14T16:00:35.531" v="6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4473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141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265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0972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5667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1843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989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5349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50792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927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7011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6468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726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947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68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321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629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40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0056</a:t>
            </a:r>
            <a:r>
              <a:rPr lang="en-US" altLang="en-US" sz="1800" b="1" dirty="0"/>
              <a:t>r10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0451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April 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3-000m-revme-wg-lb258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2-000m-revme-editor2-ad-hoc-comments-on-working-group-letter-ballo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105-01-000m-revme-lb258-sec-adhoc-comments.xls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05-03-000m-revme-lb258-sec-adhoc-comments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4-000m-revme-editor2-ad-hoc-comments-on-working-group-letter-ballots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4-000m-gen-adhoc-revme-wg-lb258-comment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11-000m-revme-cc35-sec-comments.xlsx" TargetMode="External"/><Relationship Id="rId5" Type="http://schemas.openxmlformats.org/officeDocument/2006/relationships/hyperlink" Target="https://mentor.ieee.org/802.11/dcn/21/11-21-0727-09-000m-revme-phy-comments.xls" TargetMode="External"/><Relationship Id="rId4" Type="http://schemas.openxmlformats.org/officeDocument/2006/relationships/hyperlink" Target="https://mentor.ieee.org/802.11/dcn/21/11-21-0793-16-000m-revme-mac-comments.xl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2-0105-12-000m-revme-cc35-sec-comments.xlsx" TargetMode="External"/><Relationship Id="rId5" Type="http://schemas.openxmlformats.org/officeDocument/2006/relationships/hyperlink" Target="https://mentor.ieee.org/802.11/dcn/21/11-21-0727-10-000m-revme-phy-comments.xls" TargetMode="External"/><Relationship Id="rId4" Type="http://schemas.openxmlformats.org/officeDocument/2006/relationships/hyperlink" Target="https://mentor.ieee.org/802.11/dcn/21/11-21-0716-21-000m-revme-mac-comments.xls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98-02-000m-proposed-resolution-for-spp-a-msdu-support.doc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9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7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9-000m-gen-adhoc-revme-cc35-comments.xl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2-000m-revme-wg-lb258-editor1-ad-hoc-comment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0105-01-000m-revme-lb258-sec-adhoc-comments.xlsx" TargetMode="External"/><Relationship Id="rId5" Type="http://schemas.openxmlformats.org/officeDocument/2006/relationships/hyperlink" Target="https://mentor.ieee.org/802.11/dcn/21/11-21-0793-12-000m-revme-mac-comments.xls" TargetMode="External"/><Relationship Id="rId4" Type="http://schemas.openxmlformats.org/officeDocument/2006/relationships/hyperlink" Target="https://mentor.ieee.org/802.11/dcn/22/11-22-0067-00-000m-gen-adhoc-revme-wg-lb258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2022-04-21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44 – EDITOR1, EDITOR2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“Motion-EDITOR1-1B" (1 CID)“, in </a:t>
            </a:r>
            <a:r>
              <a:rPr lang="en-US" altLang="en-US" sz="1800" dirty="0">
                <a:hlinkClick r:id="rId3"/>
              </a:rPr>
              <a:t>https://mentor.ieee.org/802.11/dcn/22/11-22-0073-03-000m-revme-wg-lb258-editor1-ad-hoc-comments.xlsx</a:t>
            </a:r>
            <a:r>
              <a:rPr lang="en-US" altLang="en-US" sz="18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ED2-258-01” (4 CIDs), “Motion ED2-258-02” (27 CIDs), and “Motion ED2-258-03” (83 CIDs) in  </a:t>
            </a:r>
            <a:r>
              <a:rPr lang="en-US" altLang="en-US" sz="1800" dirty="0">
                <a:hlinkClick r:id="rId4"/>
              </a:rPr>
              <a:t>https://mentor.ieee.org/802.11/dcn/22/11-22-0064-02-000m-revme-editor2-ad-hoc-comments-on-working-group-letter-ballots.xlsx</a:t>
            </a:r>
            <a:r>
              <a:rPr lang="en-US" altLang="en-US" sz="1800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45 – MAC, SEC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MAC-AK” (22 CIDs) in </a:t>
            </a:r>
            <a:r>
              <a:rPr lang="en-US" altLang="en-US" sz="1800" dirty="0">
                <a:hlinkClick r:id="rId3"/>
              </a:rPr>
              <a:t>https://mentor.ieee.org/802.11/dcn/21/11-21-0793-14-000m-revme-mac-comments.xls</a:t>
            </a:r>
            <a:r>
              <a:rPr lang="en-US" altLang="en-US" sz="1800" dirty="0"/>
              <a:t>,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B” tab (8 CIDs) in  </a:t>
            </a:r>
            <a:r>
              <a:rPr lang="en-US" altLang="en-US" sz="1800" dirty="0">
                <a:hlinkClick r:id="rId4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354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46 – CID 1270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1270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1270”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97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47 – CID 1359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1359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1359”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20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48 – CID 1076 (SEC)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1076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1076” tab in </a:t>
            </a:r>
            <a:r>
              <a:rPr lang="en-US" altLang="en-US" dirty="0">
                <a:hlinkClick r:id="rId3"/>
              </a:rPr>
              <a:t>https://mentor.ieee.org/802.11/dcn/22/11-22-0105-03-000m-revme-lb258-sec-adhoc-comments.xlsx</a:t>
            </a:r>
            <a:r>
              <a:rPr lang="en-US" altLang="en-US" dirty="0"/>
              <a:t>, 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27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April </a:t>
            </a:r>
            <a:r>
              <a:rPr lang="en-US" altLang="en-US" dirty="0" err="1"/>
              <a:t>Adhoc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/>
              <a:t>Approve a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ad-hoc meeting on April 26-28 2022 in New York, NY for the purpose of LB258 comment resolution and consideration of document submissions.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8-0-5-2. </a:t>
            </a:r>
            <a:r>
              <a:rPr lang="en-US" altLang="en-US" sz="2800"/>
              <a:t>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43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49 – ED1, ED2,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“Motion-EDITOR1-1C” tab (14 CIDs), “Motion-EDITOR1-1D” tab (14 CIDs), and “Motion-EDITOR1-1E”  (8 CIDs) except for CID 2258 in </a:t>
            </a:r>
            <a:r>
              <a:rPr lang="en-US" altLang="en-US" sz="18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ED2-258-04” tab (6 CIDs), in </a:t>
            </a:r>
            <a:r>
              <a:rPr lang="en-US" altLang="en-US" sz="1800" dirty="0">
                <a:hlinkClick r:id="rId4"/>
              </a:rPr>
              <a:t>https://mentor.ieee.org/802.11/dcn/22/11-22-0064-04-000m-revme-editor2-ad-hoc-comments-on-working-group-letter-ballots.xlsx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94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50 –GEN, MAC, PHY, SEC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A" (19 CIDs) in </a:t>
            </a:r>
            <a:r>
              <a:rPr lang="en-US" altLang="en-US" sz="1800" dirty="0">
                <a:hlinkClick r:id="rId3"/>
              </a:rPr>
              <a:t>https://mentor.ieee.org/802.11/dcn/22/11-22-0067-04-000m-gen-adhoc-revme-wg-lb258-comments.xlsx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MAC-AL” (14 CIDs) and “Motion MAC-AM” tabs (9 CIDs) with the exception of CID 1198, 2343, 2336, 2315, 2310, and 1178 in </a:t>
            </a:r>
            <a:r>
              <a:rPr lang="en-US" altLang="en-US" sz="1800" dirty="0">
                <a:hlinkClick r:id="rId4"/>
              </a:rPr>
              <a:t>https://mentor.ieee.org/802.11/dcn/21/11-21-0793-16-000m-revme-mac-comments.xls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G” tab (2 CID) in </a:t>
            </a:r>
            <a:r>
              <a:rPr lang="en-US" altLang="en-US" sz="1800" dirty="0">
                <a:hlinkClick r:id="rId5"/>
              </a:rPr>
              <a:t>https://mentor.ieee.org/802.11/dcn/21/11-21-0727-09-000m-revme-phy-comments.xls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6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45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51 – CID 2258 (ED1)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2258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“Motion-EDITOR1-1C”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15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52 – CID 1586 (ED2)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 to CID 1586 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“REJECTED. The sentence “The default is time-based, once per day” does not have any technical error.”,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Near unanimous approval with one no vote.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9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in 2022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53 – CID 2343 (MAC)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2343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“Replace 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Compressed Beamforming/CQI frame."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with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TB PPDU containing one or more HE Compressed Beamforming/CQI frames.”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sz="2800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sz="1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25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54 –GEN, MAC, PHY, SEC CIDs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B" (6 CIDs) and “Gen Motion April A" (11 CIDs) in </a:t>
            </a:r>
            <a:r>
              <a:rPr lang="en-US" altLang="en-US" sz="18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MAC-AN” (15 CIDs) in </a:t>
            </a:r>
            <a:r>
              <a:rPr lang="en-US" altLang="en-US" sz="1800" dirty="0">
                <a:hlinkClick r:id="rId4"/>
              </a:rPr>
              <a:t>https://mentor.ieee.org/802.11/dcn/21/11-21-0716-21-000m-revme-mac-comments.xls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H” tab (20 CID) in </a:t>
            </a:r>
            <a:r>
              <a:rPr lang="en-US" altLang="en-US" sz="1800" dirty="0">
                <a:hlinkClick r:id="rId5"/>
              </a:rPr>
              <a:t>https://mentor.ieee.org/802.11/dcn/21/11-21-0727-10-000m-revme-phy-comments.xls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(5 CIDs) in  </a:t>
            </a:r>
            <a:r>
              <a:rPr lang="en-US" altLang="en-US" sz="1800" dirty="0">
                <a:hlinkClick r:id="rId6"/>
              </a:rPr>
              <a:t>https://mentor.ieee.org/802.11/dcn/21/11-22-0105-07-000m-revme-cc35-sec-comments.xlsx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84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55 – CID 1785 (GEN)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1785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EDITOR Change Header”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2000" dirty="0"/>
              <a:t>,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&lt;&gt;.&lt;&gt;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76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56 – CIDs 1996 and 1997(GEN)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1996 and 1997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</a:t>
            </a:r>
            <a:r>
              <a:rPr lang="en-US" altLang="en-US" sz="2000" dirty="0"/>
              <a:t>GEN Motion- New Definition A-MSDU</a:t>
            </a:r>
            <a:r>
              <a:rPr lang="en-US" altLang="en-US" dirty="0"/>
              <a:t>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2000" dirty="0"/>
              <a:t>,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&lt;&gt;.&lt;&gt;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625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58 – </a:t>
            </a:r>
            <a:r>
              <a:rPr lang="en-US" altLang="en-US"/>
              <a:t>Document 11-22/398</a:t>
            </a:r>
            <a:br>
              <a:rPr lang="en-US" altLang="en-US"/>
            </a:br>
            <a:r>
              <a:rPr lang="en-US" altLang="en-US"/>
              <a:t>(2022-04-22</a:t>
            </a:r>
            <a:r>
              <a:rPr lang="en-US" altLang="en-US" dirty="0"/>
              <a:t>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https://mentor.ieee.org/802.11/dcn/22/11-22-0398-02-000m-proposed-resolution-for-spp-a-msdu-support.docx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&lt;&gt;.&lt;&gt;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59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37 – ED2, GEN, MAC, PHY, SEC CIDs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ED2-J” tab (31 CIDs) in </a:t>
            </a:r>
            <a:r>
              <a:rPr lang="en-US" altLang="en-US" sz="1800" dirty="0">
                <a:hlinkClick r:id="rId3"/>
              </a:rPr>
              <a:t>https://mentor.ieee.org/802.11/dcn/21/11-21-0689-09-000m-revme-editor2-ad-hoc-comments.xlsx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- Comment Withdrawn" (31 CIDs)“, “GEN Motion Nov – B” (3 CIDs), and “Gen Motion - Dec A" (6 CIDs) in </a:t>
            </a:r>
            <a:r>
              <a:rPr lang="en-US" altLang="en-US" sz="1800" dirty="0">
                <a:hlinkClick r:id="rId4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MAC-AH” (16 CIDs) and “Motion MAC-AI” tabs (19 CIDs) in </a:t>
            </a:r>
            <a:r>
              <a:rPr lang="en-US" altLang="en-US" sz="1800" dirty="0">
                <a:hlinkClick r:id="rId5"/>
              </a:rPr>
              <a:t>https://mentor.ieee.org/802.11/dcn/21/11-21-0793-10-000m-revme-mac-comments.xls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F” tab (1 CID) in </a:t>
            </a:r>
            <a:r>
              <a:rPr lang="en-US" altLang="en-US" sz="1800" dirty="0">
                <a:hlinkClick r:id="rId6"/>
              </a:rPr>
              <a:t>https://mentor.ieee.org/802.11/dcn/21/11-21-0727-07-000m-revme-phy-comments.xls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7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Passes. Unanimous.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38 – CID 336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336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336”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20/1/12.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39 – CIDs 230 and 497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230 and 497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230 and CID 497”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21/1/9. 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40 – CID 111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111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111”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2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41 – GEN Exception A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GEN Exception A comments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Exception - A” tab (3 CIDs)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42 – CID 140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140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140”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43 – ED1, GEN, MAC</a:t>
            </a:r>
            <a:r>
              <a:rPr lang="en-US" altLang="en-US"/>
              <a:t>, SEC </a:t>
            </a:r>
            <a:r>
              <a:rPr lang="en-US" altLang="en-US" dirty="0"/>
              <a:t>CIDs</a:t>
            </a:r>
            <a:br>
              <a:rPr lang="en-US" altLang="en-US" dirty="0"/>
            </a:br>
            <a:r>
              <a:rPr lang="en-US" altLang="en-US" dirty="0"/>
              <a:t>(2022-01-24)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/>
              <a:t>“Motion-EDITOR1-1A” </a:t>
            </a:r>
            <a:r>
              <a:rPr lang="en-US" altLang="en-US" sz="1800" dirty="0"/>
              <a:t>tab (93 CIDs) in </a:t>
            </a:r>
            <a:r>
              <a:rPr lang="en-US" altLang="en-US" sz="1800" dirty="0">
                <a:hlinkClick r:id="rId3"/>
              </a:rPr>
              <a:t>https://mentor.ieee.org/802.11/dcn/22/11-22-0073-02-000m-revme-wg-lb258-editor1-ad-hoc-comments.xlsx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January" (1 CID)“, in </a:t>
            </a:r>
            <a:r>
              <a:rPr lang="en-US" altLang="en-US" sz="1800" dirty="0">
                <a:hlinkClick r:id="rId4"/>
              </a:rPr>
              <a:t>https://mentor.ieee.org/802.11/dcn/22/11-22-0067-00-000m-gen-adhoc-revme-wg-lb258-comments.xls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MAC-AJ” (12 CIDs) in </a:t>
            </a:r>
            <a:r>
              <a:rPr lang="en-US" altLang="en-US" sz="1800" dirty="0">
                <a:hlinkClick r:id="rId5"/>
              </a:rPr>
              <a:t>https://mentor.ieee.org/802.11/dcn/21/11-21-0793-12-000m-revme-mac-comments.xls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 Motion A” tab (2 CIDs) in  </a:t>
            </a:r>
            <a:r>
              <a:rPr lang="en-US" altLang="en-US" sz="1800" dirty="0">
                <a:hlinkClick r:id="rId6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Approved with one abstention.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1461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106820</TotalTime>
  <Words>2769</Words>
  <Application>Microsoft Office PowerPoint</Application>
  <PresentationFormat>Widescreen</PresentationFormat>
  <Paragraphs>418</Paragraphs>
  <Slides>24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37 – ED2, GEN, MAC, PHY, SEC CIDs (2022-01-17)</vt:lpstr>
      <vt:lpstr>Motion 38 – CID 336 (GEN) (2022-01-17)</vt:lpstr>
      <vt:lpstr>Motion 39 – CIDs 230 and 497 (GEN) (2022-01-17)</vt:lpstr>
      <vt:lpstr>Motion 40 – CID 111 (GEN) (2022-01-17)</vt:lpstr>
      <vt:lpstr>Motion 41 – GEN Exception A (GEN) (2022-01-17)</vt:lpstr>
      <vt:lpstr>Motion 42 – CID 140 (GEN) (2022-01-17)</vt:lpstr>
      <vt:lpstr>Motion 43 – ED1, GEN, MAC, SEC CIDs (2022-01-24)</vt:lpstr>
      <vt:lpstr>Motion 44 – EDITOR1, EDITOR2 CIDs (2022-02-28)</vt:lpstr>
      <vt:lpstr>Motion 45 – MAC, SEC CIDs (2022-02-28)</vt:lpstr>
      <vt:lpstr>Motion 46 – CID 1270 (MAC) (2022-02-28)</vt:lpstr>
      <vt:lpstr>Motion 47 – CID 1359 (MAC) (2022-02-28)</vt:lpstr>
      <vt:lpstr>Motion 48 – CID 1076 (SEC) (2022-02-28)</vt:lpstr>
      <vt:lpstr>April Adhoc (2022-02-28)</vt:lpstr>
      <vt:lpstr>Motion 49 – ED1, ED2, CIDs (2022-03-14)</vt:lpstr>
      <vt:lpstr>Motion 50 –GEN, MAC, PHY, SEC CIDs (2022-03-14)</vt:lpstr>
      <vt:lpstr>Motion 51 – CID 2258 (ED1) (2022-03-14)</vt:lpstr>
      <vt:lpstr>Motion 52 – CID 1586 (ED2) (2022-03-14)</vt:lpstr>
      <vt:lpstr>Motion 53 – CID 2343 (MAC) (2022-03-14)</vt:lpstr>
      <vt:lpstr>Motion 54 –GEN, MAC, PHY, SEC CIDs (2022-04-22)</vt:lpstr>
      <vt:lpstr>Motion 55 – CID 1785 (GEN) (2022-04-22)</vt:lpstr>
      <vt:lpstr>Motion 56 – CIDs 1996 and 1997(GEN) (2022-04-22)</vt:lpstr>
      <vt:lpstr>Motion 58 – Document 11-22/398 (2022-04-22)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Mike Montemurro</cp:lastModifiedBy>
  <cp:revision>4613</cp:revision>
  <cp:lastPrinted>2014-11-04T15:04:57Z</cp:lastPrinted>
  <dcterms:created xsi:type="dcterms:W3CDTF">2007-04-17T18:10:23Z</dcterms:created>
  <dcterms:modified xsi:type="dcterms:W3CDTF">2022-04-21T17:26:22Z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