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8" r:id="rId22"/>
    <p:sldId id="909" r:id="rId23"/>
    <p:sldId id="910" r:id="rId24"/>
    <p:sldId id="911" r:id="rId2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8"/>
            <p14:sldId id="909"/>
            <p14:sldId id="910"/>
            <p14:sldId id="911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2BC144-47B5-47B5-A16A-2526EE63BAE5}" v="4" dt="2022-04-20T21:40:52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5" d="100"/>
          <a:sy n="95" d="100"/>
        </p:scale>
        <p:origin x="222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D12BC144-47B5-47B5-A16A-2526EE63BAE5}"/>
    <pc:docChg chg="undo redo custSel modSld modMainMaster">
      <pc:chgData name="Mike Montemurro" userId="40c20c913ca7511e" providerId="LiveId" clId="{D12BC144-47B5-47B5-A16A-2526EE63BAE5}" dt="2022-04-21T17:26:15.071" v="286" actId="20577"/>
      <pc:docMkLst>
        <pc:docMk/>
      </pc:docMkLst>
      <pc:sldChg chg="modSp mod">
        <pc:chgData name="Mike Montemurro" userId="40c20c913ca7511e" providerId="LiveId" clId="{D12BC144-47B5-47B5-A16A-2526EE63BAE5}" dt="2022-04-21T17:26:15.071" v="286" actId="20577"/>
        <pc:sldMkLst>
          <pc:docMk/>
          <pc:sldMk cId="2822743645" sldId="850"/>
        </pc:sldMkLst>
        <pc:spChg chg="mod">
          <ac:chgData name="Mike Montemurro" userId="40c20c913ca7511e" providerId="LiveId" clId="{D12BC144-47B5-47B5-A16A-2526EE63BAE5}" dt="2022-04-21T17:26:15.071" v="286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D12BC144-47B5-47B5-A16A-2526EE63BAE5}" dt="2022-04-20T21:40:52.047" v="228" actId="1076"/>
        <pc:sldMkLst>
          <pc:docMk/>
          <pc:sldMk cId="2123484425" sldId="908"/>
        </pc:sldMkLst>
        <pc:spChg chg="mod">
          <ac:chgData name="Mike Montemurro" userId="40c20c913ca7511e" providerId="LiveId" clId="{D12BC144-47B5-47B5-A16A-2526EE63BAE5}" dt="2022-04-20T21:40:52.047" v="228" actId="1076"/>
          <ac:spMkLst>
            <pc:docMk/>
            <pc:sldMk cId="2123484425" sldId="908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D12BC144-47B5-47B5-A16A-2526EE63BAE5}" dt="2022-04-20T21:44:01.906" v="262" actId="20577"/>
        <pc:sldMkLst>
          <pc:docMk/>
          <pc:sldMk cId="4082876764" sldId="909"/>
        </pc:sldMkLst>
        <pc:spChg chg="mod">
          <ac:chgData name="Mike Montemurro" userId="40c20c913ca7511e" providerId="LiveId" clId="{D12BC144-47B5-47B5-A16A-2526EE63BAE5}" dt="2022-04-20T21:44:01.906" v="262" actId="20577"/>
          <ac:spMkLst>
            <pc:docMk/>
            <pc:sldMk cId="4082876764" sldId="909"/>
            <ac:spMk id="9222" creationId="{00000000-0000-0000-0000-000000000000}"/>
          </ac:spMkLst>
        </pc:spChg>
        <pc:spChg chg="mod">
          <ac:chgData name="Mike Montemurro" userId="40c20c913ca7511e" providerId="LiveId" clId="{D12BC144-47B5-47B5-A16A-2526EE63BAE5}" dt="2022-04-20T21:42:58.247" v="254" actId="20577"/>
          <ac:spMkLst>
            <pc:docMk/>
            <pc:sldMk cId="4082876764" sldId="909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D12BC144-47B5-47B5-A16A-2526EE63BAE5}" dt="2022-04-20T21:44:23.614" v="268" actId="404"/>
        <pc:sldMkLst>
          <pc:docMk/>
          <pc:sldMk cId="3647162523" sldId="910"/>
        </pc:sldMkLst>
        <pc:spChg chg="mod">
          <ac:chgData name="Mike Montemurro" userId="40c20c913ca7511e" providerId="LiveId" clId="{D12BC144-47B5-47B5-A16A-2526EE63BAE5}" dt="2022-04-14T16:00:05.435" v="35" actId="20577"/>
          <ac:spMkLst>
            <pc:docMk/>
            <pc:sldMk cId="3647162523" sldId="910"/>
            <ac:spMk id="9222" creationId="{00000000-0000-0000-0000-000000000000}"/>
          </ac:spMkLst>
        </pc:spChg>
        <pc:spChg chg="mod">
          <ac:chgData name="Mike Montemurro" userId="40c20c913ca7511e" providerId="LiveId" clId="{D12BC144-47B5-47B5-A16A-2526EE63BAE5}" dt="2022-04-20T21:44:23.614" v="268" actId="404"/>
          <ac:spMkLst>
            <pc:docMk/>
            <pc:sldMk cId="3647162523" sldId="910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D12BC144-47B5-47B5-A16A-2526EE63BAE5}" dt="2022-04-20T21:45:05.887" v="280" actId="20577"/>
        <pc:sldMkLst>
          <pc:docMk/>
          <pc:sldMk cId="923059988" sldId="911"/>
        </pc:sldMkLst>
        <pc:spChg chg="mod">
          <ac:chgData name="Mike Montemurro" userId="40c20c913ca7511e" providerId="LiveId" clId="{D12BC144-47B5-47B5-A16A-2526EE63BAE5}" dt="2022-04-20T21:45:05.887" v="280" actId="20577"/>
          <ac:spMkLst>
            <pc:docMk/>
            <pc:sldMk cId="923059988" sldId="911"/>
            <ac:spMk id="9222" creationId="{00000000-0000-0000-0000-000000000000}"/>
          </ac:spMkLst>
        </pc:spChg>
        <pc:spChg chg="mod">
          <ac:chgData name="Mike Montemurro" userId="40c20c913ca7511e" providerId="LiveId" clId="{D12BC144-47B5-47B5-A16A-2526EE63BAE5}" dt="2022-04-20T21:44:50.729" v="271" actId="255"/>
          <ac:spMkLst>
            <pc:docMk/>
            <pc:sldMk cId="923059988" sldId="911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D12BC144-47B5-47B5-A16A-2526EE63BAE5}" dt="2022-04-14T16:00:35.531" v="6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D12BC144-47B5-47B5-A16A-2526EE63BAE5}" dt="2022-04-14T16:00:35.531" v="6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2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0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46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26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r10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April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2-0105-12-000m-revme-cc35-sec-comments.xlsx" TargetMode="External"/><Relationship Id="rId5" Type="http://schemas.openxmlformats.org/officeDocument/2006/relationships/hyperlink" Target="https://mentor.ieee.org/802.11/dcn/21/11-21-0727-10-000m-revme-phy-comments.xls" TargetMode="External"/><Relationship Id="rId4" Type="http://schemas.openxmlformats.org/officeDocument/2006/relationships/hyperlink" Target="https://mentor.ieee.org/802.11/dcn/21/11-21-0716-21-000m-revme-mac-comments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8-02-000m-proposed-resolution-for-spp-a-msdu-support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2022-04-21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–GEN, MAC, PHY, SEC CIDs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B" (6 CIDs) and “Gen Motion April A" (11 CIDs) in </a:t>
            </a:r>
            <a:r>
              <a:rPr lang="en-US" altLang="en-US" sz="18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MAC-AN” (15 CIDs) in </a:t>
            </a:r>
            <a:r>
              <a:rPr lang="en-US" altLang="en-US" sz="1800" dirty="0">
                <a:hlinkClick r:id="rId4"/>
              </a:rPr>
              <a:t>https://mentor.ieee.org/802.11/dcn/21/11-21-0716-21-000m-revme-mac-comments.xls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H” tab (20 CID) in </a:t>
            </a:r>
            <a:r>
              <a:rPr lang="en-US" altLang="en-US" sz="1800" dirty="0">
                <a:hlinkClick r:id="rId5"/>
              </a:rPr>
              <a:t>https://mentor.ieee.org/802.11/dcn/21/11-21-0727-10-000m-revme-phy-comments.xls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(5 CIDs) in  </a:t>
            </a:r>
            <a:r>
              <a:rPr lang="en-US" altLang="en-US" sz="1800" dirty="0">
                <a:hlinkClick r:id="rId6"/>
              </a:rPr>
              <a:t>https://mentor.ieee.org/802.11/dcn/21/11-22-0105-07-000m-revme-cc35-sec-comments.xlsx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55 – CID 1785 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1785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EDITOR Change Header”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&lt;&gt;.&lt;&gt;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56 – CIDs 1996 and 1997(GEN)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1996 and 1997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sz="2000" dirty="0"/>
              <a:t>GEN Motion- New Definition A-MSDU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&lt;&gt;.&lt;&gt;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58 – </a:t>
            </a:r>
            <a:r>
              <a:rPr lang="en-US" altLang="en-US"/>
              <a:t>Document 11-22/398</a:t>
            </a:r>
            <a:br>
              <a:rPr lang="en-US" altLang="en-US"/>
            </a:br>
            <a:r>
              <a:rPr lang="en-US" altLang="en-US"/>
              <a:t>(2022-04-22</a:t>
            </a:r>
            <a:r>
              <a:rPr lang="en-US" altLang="en-US" dirty="0"/>
              <a:t>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https://mentor.ieee.org/802.11/dcn/22/11-22-0398-02-000m-proposed-resolution-for-spp-a-msdu-support.docx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&lt;&gt;.&lt;&gt;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106820</TotalTime>
  <Words>2769</Words>
  <Application>Microsoft Office PowerPoint</Application>
  <PresentationFormat>Widescreen</PresentationFormat>
  <Paragraphs>418</Paragraphs>
  <Slides>24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–GEN, MAC, PHY, SEC CIDs (2022-04-22)</vt:lpstr>
      <vt:lpstr>Motion 55 – CID 1785 (GEN) (2022-04-22)</vt:lpstr>
      <vt:lpstr>Motion 56 – CIDs 1996 and 1997(GEN) (2022-04-22)</vt:lpstr>
      <vt:lpstr>Motion 58 – Document 11-22/398 (2022-04-22)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4613</cp:revision>
  <cp:lastPrinted>2014-11-04T15:04:57Z</cp:lastPrinted>
  <dcterms:created xsi:type="dcterms:W3CDTF">2007-04-17T18:10:23Z</dcterms:created>
  <dcterms:modified xsi:type="dcterms:W3CDTF">2022-04-21T17:26:22Z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