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F13B76-1A36-4832-9DE1-395B58028766}" v="7" dt="2022-04-13T20:13:32.9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5" d="100"/>
          <a:sy n="95" d="100"/>
        </p:scale>
        <p:origin x="222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8DF13B76-1A36-4832-9DE1-395B58028766}"/>
    <pc:docChg chg="undo custSel delSld modSld modMainMaster addSection delSection modSection">
      <pc:chgData name="Mike Montemurro" userId="40c20c913ca7511e" providerId="LiveId" clId="{8DF13B76-1A36-4832-9DE1-395B58028766}" dt="2022-04-13T20:28:17.288" v="225" actId="20577"/>
      <pc:docMkLst>
        <pc:docMk/>
      </pc:docMkLst>
      <pc:sldChg chg="modSp mod">
        <pc:chgData name="Mike Montemurro" userId="40c20c913ca7511e" providerId="LiveId" clId="{8DF13B76-1A36-4832-9DE1-395B58028766}" dt="2022-04-13T20:04:14.846" v="3" actId="20577"/>
        <pc:sldMkLst>
          <pc:docMk/>
          <pc:sldMk cId="2822743645" sldId="850"/>
        </pc:sldMkLst>
        <pc:spChg chg="mod">
          <ac:chgData name="Mike Montemurro" userId="40c20c913ca7511e" providerId="LiveId" clId="{8DF13B76-1A36-4832-9DE1-395B58028766}" dt="2022-04-13T20:04:14.846" v="3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8DF13B76-1A36-4832-9DE1-395B58028766}" dt="2022-04-13T20:28:05.599" v="221" actId="20577"/>
        <pc:sldMkLst>
          <pc:docMk/>
          <pc:sldMk cId="3846625128" sldId="905"/>
        </pc:sldMkLst>
        <pc:spChg chg="mod">
          <ac:chgData name="Mike Montemurro" userId="40c20c913ca7511e" providerId="LiveId" clId="{8DF13B76-1A36-4832-9DE1-395B58028766}" dt="2022-04-13T20:28:05.599" v="221" actId="20577"/>
          <ac:spMkLst>
            <pc:docMk/>
            <pc:sldMk cId="3846625128" sldId="905"/>
            <ac:spMk id="9222" creationId="{00000000-0000-0000-0000-000000000000}"/>
          </ac:spMkLst>
        </pc:spChg>
      </pc:sldChg>
      <pc:sldChg chg="modSp mod">
        <pc:chgData name="Mike Montemurro" userId="40c20c913ca7511e" providerId="LiveId" clId="{8DF13B76-1A36-4832-9DE1-395B58028766}" dt="2022-04-13T20:24:03.099" v="214" actId="20577"/>
        <pc:sldMkLst>
          <pc:docMk/>
          <pc:sldMk cId="2123484425" sldId="908"/>
        </pc:sldMkLst>
        <pc:spChg chg="mod">
          <ac:chgData name="Mike Montemurro" userId="40c20c913ca7511e" providerId="LiveId" clId="{8DF13B76-1A36-4832-9DE1-395B58028766}" dt="2022-04-13T20:05:33.693" v="18" actId="20577"/>
          <ac:spMkLst>
            <pc:docMk/>
            <pc:sldMk cId="2123484425" sldId="908"/>
            <ac:spMk id="9222" creationId="{00000000-0000-0000-0000-000000000000}"/>
          </ac:spMkLst>
        </pc:spChg>
        <pc:spChg chg="mod">
          <ac:chgData name="Mike Montemurro" userId="40c20c913ca7511e" providerId="LiveId" clId="{8DF13B76-1A36-4832-9DE1-395B58028766}" dt="2022-04-13T20:24:03.099" v="214" actId="20577"/>
          <ac:spMkLst>
            <pc:docMk/>
            <pc:sldMk cId="2123484425" sldId="90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8DF13B76-1A36-4832-9DE1-395B58028766}" dt="2022-04-13T20:28:17.288" v="225" actId="20577"/>
        <pc:sldMkLst>
          <pc:docMk/>
          <pc:sldMk cId="4082876764" sldId="909"/>
        </pc:sldMkLst>
        <pc:spChg chg="mod">
          <ac:chgData name="Mike Montemurro" userId="40c20c913ca7511e" providerId="LiveId" clId="{8DF13B76-1A36-4832-9DE1-395B58028766}" dt="2022-04-13T20:28:17.288" v="225" actId="20577"/>
          <ac:spMkLst>
            <pc:docMk/>
            <pc:sldMk cId="4082876764" sldId="909"/>
            <ac:spMk id="9222" creationId="{00000000-0000-0000-0000-000000000000}"/>
          </ac:spMkLst>
        </pc:spChg>
        <pc:spChg chg="mod">
          <ac:chgData name="Mike Montemurro" userId="40c20c913ca7511e" providerId="LiveId" clId="{8DF13B76-1A36-4832-9DE1-395B58028766}" dt="2022-04-13T20:13:49.034" v="164" actId="20577"/>
          <ac:spMkLst>
            <pc:docMk/>
            <pc:sldMk cId="4082876764" sldId="909"/>
            <ac:spMk id="9223" creationId="{00000000-0000-0000-0000-000000000000}"/>
          </ac:spMkLst>
        </pc:spChg>
      </pc:sldChg>
      <pc:sldChg chg="modSp del mod">
        <pc:chgData name="Mike Montemurro" userId="40c20c913ca7511e" providerId="LiveId" clId="{8DF13B76-1A36-4832-9DE1-395B58028766}" dt="2022-04-13T20:24:33.835" v="215" actId="2696"/>
        <pc:sldMkLst>
          <pc:docMk/>
          <pc:sldMk cId="458070493" sldId="910"/>
        </pc:sldMkLst>
        <pc:spChg chg="mod">
          <ac:chgData name="Mike Montemurro" userId="40c20c913ca7511e" providerId="LiveId" clId="{8DF13B76-1A36-4832-9DE1-395B58028766}" dt="2022-04-13T20:13:55.903" v="166" actId="20577"/>
          <ac:spMkLst>
            <pc:docMk/>
            <pc:sldMk cId="458070493" sldId="910"/>
            <ac:spMk id="9222" creationId="{00000000-0000-0000-0000-000000000000}"/>
          </ac:spMkLst>
        </pc:spChg>
        <pc:spChg chg="mod">
          <ac:chgData name="Mike Montemurro" userId="40c20c913ca7511e" providerId="LiveId" clId="{8DF13B76-1A36-4832-9DE1-395B58028766}" dt="2022-04-13T20:14:50.307" v="173" actId="115"/>
          <ac:spMkLst>
            <pc:docMk/>
            <pc:sldMk cId="458070493" sldId="910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8DF13B76-1A36-4832-9DE1-395B58028766}" dt="2022-04-13T20:04:44.304" v="10" actId="20577"/>
        <pc:sldMasterMkLst>
          <pc:docMk/>
          <pc:sldMasterMk cId="0" sldId="2147483648"/>
        </pc:sldMasterMkLst>
        <pc:spChg chg="mod">
          <ac:chgData name="Mike Montemurro" userId="40c20c913ca7511e" providerId="LiveId" clId="{8DF13B76-1A36-4832-9DE1-395B58028766}" dt="2022-04-13T20:04:35.872" v="8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8DF13B76-1A36-4832-9DE1-395B58028766}" dt="2022-04-13T20:04:44.304" v="1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r9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April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16-21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2022-04-13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CIDs), “Gen Motion April A" (11 CIDs), and “GEN Motion- New Definition A-MSDU” (2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https://mentor.ieee.org/802.11/dcn/21/11-21-0716-21-000m-revme-mac-comments.xls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2258 (ED1)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&lt;&gt;.&lt;&gt;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106804</TotalTime>
  <Words>2593</Words>
  <Application>Microsoft Office PowerPoint</Application>
  <PresentationFormat>Widescreen</PresentationFormat>
  <Paragraphs>383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2258 (ED1) (2022-04-22)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4612</cp:revision>
  <cp:lastPrinted>2014-11-04T15:04:57Z</cp:lastPrinted>
  <dcterms:created xsi:type="dcterms:W3CDTF">2007-04-17T18:10:23Z</dcterms:created>
  <dcterms:modified xsi:type="dcterms:W3CDTF">2022-04-13T20:28:19Z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