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6" r:id="rId2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7149E-FE38-4F12-A5F2-AC6C42E64EB5}" v="2" dt="2022-03-14T18:43:01.1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7" d="100"/>
          <a:sy n="97" d="100"/>
        </p:scale>
        <p:origin x="346" y="7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C17149E-FE38-4F12-A5F2-AC6C42E64EB5}"/>
    <pc:docChg chg="custSel addSld modSld modMainMaster">
      <pc:chgData name="Mike Montemurro" userId="40c20c913ca7511e" providerId="LiveId" clId="{0C17149E-FE38-4F12-A5F2-AC6C42E64EB5}" dt="2022-03-14T18:59:22.356" v="173" actId="20577"/>
      <pc:docMkLst>
        <pc:docMk/>
      </pc:docMkLst>
      <pc:sldChg chg="modSp mod">
        <pc:chgData name="Mike Montemurro" userId="40c20c913ca7511e" providerId="LiveId" clId="{0C17149E-FE38-4F12-A5F2-AC6C42E64EB5}" dt="2022-03-14T17:39:36.672" v="26" actId="20577"/>
        <pc:sldMkLst>
          <pc:docMk/>
          <pc:sldMk cId="3349594966" sldId="902"/>
        </pc:sldMkLst>
        <pc:spChg chg="mod">
          <ac:chgData name="Mike Montemurro" userId="40c20c913ca7511e" providerId="LiveId" clId="{0C17149E-FE38-4F12-A5F2-AC6C42E64EB5}" dt="2022-03-14T17:39:36.672" v="26" actId="20577"/>
          <ac:spMkLst>
            <pc:docMk/>
            <pc:sldMk cId="3349594966" sldId="902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0C17149E-FE38-4F12-A5F2-AC6C42E64EB5}" dt="2022-03-14T18:59:22.356" v="173" actId="20577"/>
        <pc:sldMkLst>
          <pc:docMk/>
          <pc:sldMk cId="3296845169" sldId="903"/>
        </pc:sldMkLst>
        <pc:spChg chg="mod">
          <ac:chgData name="Mike Montemurro" userId="40c20c913ca7511e" providerId="LiveId" clId="{0C17149E-FE38-4F12-A5F2-AC6C42E64EB5}" dt="2022-03-14T18:59:22.356" v="173" actId="20577"/>
          <ac:spMkLst>
            <pc:docMk/>
            <pc:sldMk cId="3296845169" sldId="90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0C17149E-FE38-4F12-A5F2-AC6C42E64EB5}" dt="2022-03-14T18:46:43.658" v="82" actId="20577"/>
        <pc:sldMkLst>
          <pc:docMk/>
          <pc:sldMk cId="3846625128" sldId="905"/>
        </pc:sldMkLst>
        <pc:spChg chg="mod">
          <ac:chgData name="Mike Montemurro" userId="40c20c913ca7511e" providerId="LiveId" clId="{0C17149E-FE38-4F12-A5F2-AC6C42E64EB5}" dt="2022-03-14T18:46:43.658" v="82" actId="20577"/>
          <ac:spMkLst>
            <pc:docMk/>
            <pc:sldMk cId="3846625128" sldId="905"/>
            <ac:spMk id="9222" creationId="{00000000-0000-0000-0000-000000000000}"/>
          </ac:spMkLst>
        </pc:spChg>
      </pc:sldChg>
      <pc:sldChg chg="modSp mod">
        <pc:chgData name="Mike Montemurro" userId="40c20c913ca7511e" providerId="LiveId" clId="{0C17149E-FE38-4F12-A5F2-AC6C42E64EB5}" dt="2022-03-14T18:46:47.960" v="84" actId="20577"/>
        <pc:sldMkLst>
          <pc:docMk/>
          <pc:sldMk cId="2892099768" sldId="906"/>
        </pc:sldMkLst>
        <pc:spChg chg="mod">
          <ac:chgData name="Mike Montemurro" userId="40c20c913ca7511e" providerId="LiveId" clId="{0C17149E-FE38-4F12-A5F2-AC6C42E64EB5}" dt="2022-03-14T18:46:47.960" v="84" actId="20577"/>
          <ac:spMkLst>
            <pc:docMk/>
            <pc:sldMk cId="2892099768" sldId="906"/>
            <ac:spMk id="9222" creationId="{00000000-0000-0000-0000-000000000000}"/>
          </ac:spMkLst>
        </pc:spChg>
        <pc:spChg chg="mod">
          <ac:chgData name="Mike Montemurro" userId="40c20c913ca7511e" providerId="LiveId" clId="{0C17149E-FE38-4F12-A5F2-AC6C42E64EB5}" dt="2022-03-14T18:43:38.275" v="36" actId="20577"/>
          <ac:spMkLst>
            <pc:docMk/>
            <pc:sldMk cId="2892099768" sldId="906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0C17149E-FE38-4F12-A5F2-AC6C42E64EB5}" dt="2022-03-14T18:46:39.115" v="80" actId="20577"/>
        <pc:sldMkLst>
          <pc:docMk/>
          <pc:sldMk cId="616393832" sldId="907"/>
        </pc:sldMkLst>
        <pc:spChg chg="mod">
          <ac:chgData name="Mike Montemurro" userId="40c20c913ca7511e" providerId="LiveId" clId="{0C17149E-FE38-4F12-A5F2-AC6C42E64EB5}" dt="2022-03-14T18:46:39.115" v="80" actId="20577"/>
          <ac:spMkLst>
            <pc:docMk/>
            <pc:sldMk cId="616393832" sldId="907"/>
            <ac:spMk id="9222" creationId="{00000000-0000-0000-0000-000000000000}"/>
          </ac:spMkLst>
        </pc:spChg>
        <pc:spChg chg="mod">
          <ac:chgData name="Mike Montemurro" userId="40c20c913ca7511e" providerId="LiveId" clId="{0C17149E-FE38-4F12-A5F2-AC6C42E64EB5}" dt="2022-03-14T18:46:14.977" v="78" actId="313"/>
          <ac:spMkLst>
            <pc:docMk/>
            <pc:sldMk cId="616393832" sldId="907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0C17149E-FE38-4F12-A5F2-AC6C42E64EB5}" dt="2022-03-14T17:38:58.323" v="2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0C17149E-FE38-4F12-A5F2-AC6C42E64EB5}" dt="2022-03-14T17:38:58.323" v="2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940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2022-03-14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</a:t>
            </a:r>
            <a:r>
              <a:rPr lang="en-US" altLang="en-US" sz="1800"/>
              <a:t>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“Gen </a:t>
            </a:r>
            <a:r>
              <a:rPr lang="en-US" altLang="en-US" sz="1800" dirty="0"/>
              <a:t>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</a:t>
            </a:r>
            <a:r>
              <a:rPr lang="en-US" altLang="en-US" sz="2800"/>
              <a:t>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frame(s). BFRP Trigger frames sent within an HE TB sounding sequence shall solicit HE TB PPDUs.”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 CID 1198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1198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000" dirty="0"/>
              <a:t>“REVISED (MAC: 2022-03-10 21:10:54Z): Incorporate the changes in 11-20/0329r1 (https://mentor.ieee.org/802.11/dcn/22/11-22-0329-01-000m-resolutions-to-cids-1195-1198.docx) for CID 1198.,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Changing “the MLME shall issue a new MLME-</a:t>
            </a:r>
            <a:r>
              <a:rPr lang="en-US" altLang="en-US" dirty="0" err="1"/>
              <a:t>ADDBA.request</a:t>
            </a:r>
            <a:r>
              <a:rPr lang="en-US" altLang="en-US" dirty="0"/>
              <a:t> primitive“ to “the SME shall issue a new MLME-</a:t>
            </a:r>
            <a:r>
              <a:rPr lang="en-US" altLang="en-US" dirty="0" err="1"/>
              <a:t>ADDBA.request</a:t>
            </a:r>
            <a:r>
              <a:rPr lang="en-US" altLang="en-US" dirty="0"/>
              <a:t> primitive“ in the resolution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9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106765</TotalTime>
  <Words>2437</Words>
  <Application>Microsoft Office PowerPoint</Application>
  <PresentationFormat>Widescreen</PresentationFormat>
  <Paragraphs>362</Paragraphs>
  <Slides>21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 CID 1198 (MAC) (2022-03-14)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4610</cp:revision>
  <cp:lastPrinted>2014-11-04T15:04:57Z</cp:lastPrinted>
  <dcterms:created xsi:type="dcterms:W3CDTF">2007-04-17T18:10:23Z</dcterms:created>
  <dcterms:modified xsi:type="dcterms:W3CDTF">2022-03-14T18:59:29Z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