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5" r:id="rId20"/>
    <p:sldId id="906" r:id="rId2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5"/>
            <p14:sldId id="9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A09AE2-8C0B-4A1D-8057-3540063907FD}" v="22" dt="2022-03-14T15:33:40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8" d="100"/>
          <a:sy n="88" d="100"/>
        </p:scale>
        <p:origin x="114" y="26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7CA09AE2-8C0B-4A1D-8057-3540063907FD}"/>
    <pc:docChg chg="undo custSel addSld modSld modMainMaster">
      <pc:chgData name="Mike Montemurro" userId="40c20c913ca7511e" providerId="LiveId" clId="{7CA09AE2-8C0B-4A1D-8057-3540063907FD}" dt="2022-03-14T15:59:28.234" v="553" actId="20577"/>
      <pc:docMkLst>
        <pc:docMk/>
      </pc:docMkLst>
      <pc:sldChg chg="modSp mod">
        <pc:chgData name="Mike Montemurro" userId="40c20c913ca7511e" providerId="LiveId" clId="{7CA09AE2-8C0B-4A1D-8057-3540063907FD}" dt="2022-03-14T13:46:48.314" v="12" actId="20577"/>
        <pc:sldMkLst>
          <pc:docMk/>
          <pc:sldMk cId="2822743645" sldId="850"/>
        </pc:sldMkLst>
        <pc:spChg chg="mod">
          <ac:chgData name="Mike Montemurro" userId="40c20c913ca7511e" providerId="LiveId" clId="{7CA09AE2-8C0B-4A1D-8057-3540063907FD}" dt="2022-03-14T13:46:48.314" v="12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addSp delSp modSp add mod">
        <pc:chgData name="Mike Montemurro" userId="40c20c913ca7511e" providerId="LiveId" clId="{7CA09AE2-8C0B-4A1D-8057-3540063907FD}" dt="2022-03-14T15:04:10.422" v="356" actId="33524"/>
        <pc:sldMkLst>
          <pc:docMk/>
          <pc:sldMk cId="3349594966" sldId="902"/>
        </pc:sldMkLst>
        <pc:spChg chg="add del">
          <ac:chgData name="Mike Montemurro" userId="40c20c913ca7511e" providerId="LiveId" clId="{7CA09AE2-8C0B-4A1D-8057-3540063907FD}" dt="2022-03-14T13:53:31.442" v="128"/>
          <ac:spMkLst>
            <pc:docMk/>
            <pc:sldMk cId="3349594966" sldId="902"/>
            <ac:spMk id="2" creationId="{E1D3367A-E300-4C61-BF94-4AA3861D006C}"/>
          </ac:spMkLst>
        </pc:spChg>
        <pc:spChg chg="add del mod">
          <ac:chgData name="Mike Montemurro" userId="40c20c913ca7511e" providerId="LiveId" clId="{7CA09AE2-8C0B-4A1D-8057-3540063907FD}" dt="2022-03-14T13:53:30.865" v="127"/>
          <ac:spMkLst>
            <pc:docMk/>
            <pc:sldMk cId="3349594966" sldId="902"/>
            <ac:spMk id="3" creationId="{F288DBD5-DEB2-45A6-90DE-81F6611FDC2F}"/>
          </ac:spMkLst>
        </pc:spChg>
        <pc:spChg chg="mod">
          <ac:chgData name="Mike Montemurro" userId="40c20c913ca7511e" providerId="LiveId" clId="{7CA09AE2-8C0B-4A1D-8057-3540063907FD}" dt="2022-03-14T13:47:58.827" v="34" actId="20577"/>
          <ac:spMkLst>
            <pc:docMk/>
            <pc:sldMk cId="3349594966" sldId="902"/>
            <ac:spMk id="9222" creationId="{00000000-0000-0000-0000-000000000000}"/>
          </ac:spMkLst>
        </pc:spChg>
        <pc:spChg chg="mod">
          <ac:chgData name="Mike Montemurro" userId="40c20c913ca7511e" providerId="LiveId" clId="{7CA09AE2-8C0B-4A1D-8057-3540063907FD}" dt="2022-03-14T15:04:10.422" v="356" actId="33524"/>
          <ac:spMkLst>
            <pc:docMk/>
            <pc:sldMk cId="3349594966" sldId="902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7CA09AE2-8C0B-4A1D-8057-3540063907FD}" dt="2022-03-14T15:37:55.282" v="484" actId="20577"/>
        <pc:sldMkLst>
          <pc:docMk/>
          <pc:sldMk cId="3296845169" sldId="903"/>
        </pc:sldMkLst>
        <pc:spChg chg="mod">
          <ac:chgData name="Mike Montemurro" userId="40c20c913ca7511e" providerId="LiveId" clId="{7CA09AE2-8C0B-4A1D-8057-3540063907FD}" dt="2022-03-14T13:48:22.061" v="43" actId="20577"/>
          <ac:spMkLst>
            <pc:docMk/>
            <pc:sldMk cId="3296845169" sldId="903"/>
            <ac:spMk id="9222" creationId="{00000000-0000-0000-0000-000000000000}"/>
          </ac:spMkLst>
        </pc:spChg>
        <pc:spChg chg="mod">
          <ac:chgData name="Mike Montemurro" userId="40c20c913ca7511e" providerId="LiveId" clId="{7CA09AE2-8C0B-4A1D-8057-3540063907FD}" dt="2022-03-14T15:37:55.282" v="484" actId="20577"/>
          <ac:spMkLst>
            <pc:docMk/>
            <pc:sldMk cId="3296845169" sldId="90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7CA09AE2-8C0B-4A1D-8057-3540063907FD}" dt="2022-03-14T15:06:10.323" v="392" actId="20577"/>
        <pc:sldMkLst>
          <pc:docMk/>
          <pc:sldMk cId="3715215204" sldId="904"/>
        </pc:sldMkLst>
        <pc:spChg chg="mod">
          <ac:chgData name="Mike Montemurro" userId="40c20c913ca7511e" providerId="LiveId" clId="{7CA09AE2-8C0B-4A1D-8057-3540063907FD}" dt="2022-03-14T15:04:54.246" v="379" actId="20577"/>
          <ac:spMkLst>
            <pc:docMk/>
            <pc:sldMk cId="3715215204" sldId="904"/>
            <ac:spMk id="9222" creationId="{00000000-0000-0000-0000-000000000000}"/>
          </ac:spMkLst>
        </pc:spChg>
        <pc:spChg chg="mod">
          <ac:chgData name="Mike Montemurro" userId="40c20c913ca7511e" providerId="LiveId" clId="{7CA09AE2-8C0B-4A1D-8057-3540063907FD}" dt="2022-03-14T15:06:10.323" v="392" actId="20577"/>
          <ac:spMkLst>
            <pc:docMk/>
            <pc:sldMk cId="3715215204" sldId="904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7CA09AE2-8C0B-4A1D-8057-3540063907FD}" dt="2022-03-14T15:36:29.868" v="424" actId="404"/>
        <pc:sldMkLst>
          <pc:docMk/>
          <pc:sldMk cId="3846625128" sldId="905"/>
        </pc:sldMkLst>
        <pc:spChg chg="mod">
          <ac:chgData name="Mike Montemurro" userId="40c20c913ca7511e" providerId="LiveId" clId="{7CA09AE2-8C0B-4A1D-8057-3540063907FD}" dt="2022-03-14T15:33:24.909" v="410" actId="20577"/>
          <ac:spMkLst>
            <pc:docMk/>
            <pc:sldMk cId="3846625128" sldId="905"/>
            <ac:spMk id="9222" creationId="{00000000-0000-0000-0000-000000000000}"/>
          </ac:spMkLst>
        </pc:spChg>
        <pc:spChg chg="mod">
          <ac:chgData name="Mike Montemurro" userId="40c20c913ca7511e" providerId="LiveId" clId="{7CA09AE2-8C0B-4A1D-8057-3540063907FD}" dt="2022-03-14T15:36:29.868" v="424" actId="404"/>
          <ac:spMkLst>
            <pc:docMk/>
            <pc:sldMk cId="3846625128" sldId="905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7CA09AE2-8C0B-4A1D-8057-3540063907FD}" dt="2022-03-14T15:59:28.234" v="553" actId="20577"/>
        <pc:sldMkLst>
          <pc:docMk/>
          <pc:sldMk cId="2892099768" sldId="906"/>
        </pc:sldMkLst>
        <pc:spChg chg="mod">
          <ac:chgData name="Mike Montemurro" userId="40c20c913ca7511e" providerId="LiveId" clId="{7CA09AE2-8C0B-4A1D-8057-3540063907FD}" dt="2022-03-14T15:59:28.234" v="553" actId="20577"/>
          <ac:spMkLst>
            <pc:docMk/>
            <pc:sldMk cId="2892099768" sldId="906"/>
            <ac:spMk id="9222" creationId="{00000000-0000-0000-0000-000000000000}"/>
          </ac:spMkLst>
        </pc:spChg>
        <pc:spChg chg="mod">
          <ac:chgData name="Mike Montemurro" userId="40c20c913ca7511e" providerId="LiveId" clId="{7CA09AE2-8C0B-4A1D-8057-3540063907FD}" dt="2022-03-14T15:59:01.837" v="551" actId="20577"/>
          <ac:spMkLst>
            <pc:docMk/>
            <pc:sldMk cId="2892099768" sldId="906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7CA09AE2-8C0B-4A1D-8057-3540063907FD}" dt="2022-03-14T13:46:37.470" v="6" actId="20577"/>
        <pc:sldMasterMkLst>
          <pc:docMk/>
          <pc:sldMasterMk cId="0" sldId="2147483648"/>
        </pc:sldMasterMkLst>
        <pc:spChg chg="mod">
          <ac:chgData name="Mike Montemurro" userId="40c20c913ca7511e" providerId="LiveId" clId="{7CA09AE2-8C0B-4A1D-8057-3540063907FD}" dt="2022-03-14T13:46:37.470" v="6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7CA09AE2-8C0B-4A1D-8057-3540063907FD}" dt="2022-03-14T13:46:32.624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940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2022-03-14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and “Motion ED2-258-05” tab 1 CID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(11 CIDs) with the exception of CID 1198 and CID 2343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</a:t>
            </a:r>
            <a:r>
              <a:rPr lang="en-US" altLang="en-US" sz="2800"/>
              <a:t>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frame(s). BFRP Trigger frames sent within an HE TB sounding sequence shall solicit HE TB PPDUs.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1198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1198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000" dirty="0"/>
              <a:t>“REVISED (MAC: 2022-03-10 21:10:54Z): Incorporate the changes in 11-20/0329r1 (https://mentor.ieee.org/802.11/dcn/22/11-22-0329-00-000m-resolutions-to-cids-1195-1198.docx) for CID 1198.,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Changing “the MLME shall issue a new MLME-</a:t>
            </a:r>
            <a:r>
              <a:rPr lang="en-US" altLang="en-US" dirty="0" err="1"/>
              <a:t>ADDBA.request</a:t>
            </a:r>
            <a:r>
              <a:rPr lang="en-US" altLang="en-US" dirty="0"/>
              <a:t> primitive“ to “the SME shall issue a new MLME-</a:t>
            </a:r>
            <a:r>
              <a:rPr lang="en-US" altLang="en-US" dirty="0" err="1"/>
              <a:t>ADDBA.request</a:t>
            </a:r>
            <a:r>
              <a:rPr lang="en-US" altLang="en-US" dirty="0"/>
              <a:t> primitive"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9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106706</TotalTime>
  <Words>2338</Words>
  <Application>Microsoft Office PowerPoint</Application>
  <PresentationFormat>Widescreen</PresentationFormat>
  <Paragraphs>344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2343 (MAC) (2022-03-14)</vt:lpstr>
      <vt:lpstr>Motion 53 – CID 1198 (MAC) (2022-03-14)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4609</cp:revision>
  <cp:lastPrinted>2014-11-04T15:04:57Z</cp:lastPrinted>
  <dcterms:created xsi:type="dcterms:W3CDTF">2007-04-17T18:10:23Z</dcterms:created>
  <dcterms:modified xsi:type="dcterms:W3CDTF">2022-03-14T15:59:37Z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