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  <p:sldId id="895" r:id="rId11"/>
    <p:sldId id="896" r:id="rId12"/>
    <p:sldId id="900" r:id="rId13"/>
    <p:sldId id="897" r:id="rId14"/>
    <p:sldId id="899" r:id="rId15"/>
    <p:sldId id="901" r:id="rId16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  <p14:sldId id="895"/>
            <p14:sldId id="896"/>
            <p14:sldId id="900"/>
            <p14:sldId id="897"/>
            <p14:sldId id="899"/>
            <p14:sldId id="901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88" d="100"/>
          <a:sy n="88" d="100"/>
        </p:scale>
        <p:origin x="114" y="58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45D918DF-EFB7-480C-BB06-C3F30AA0055C}"/>
    <pc:docChg chg="modSld">
      <pc:chgData name="Mike Montemurro" userId="40c20c913ca7511e" providerId="LiveId" clId="{45D918DF-EFB7-480C-BB06-C3F30AA0055C}" dt="2022-02-28T17:16:04.362" v="5" actId="20577"/>
      <pc:docMkLst>
        <pc:docMk/>
      </pc:docMkLst>
      <pc:sldChg chg="modSp mod">
        <pc:chgData name="Mike Montemurro" userId="40c20c913ca7511e" providerId="LiveId" clId="{45D918DF-EFB7-480C-BB06-C3F30AA0055C}" dt="2022-02-28T17:16:04.362" v="5" actId="20577"/>
        <pc:sldMkLst>
          <pc:docMk/>
          <pc:sldMk cId="2822743645" sldId="850"/>
        </pc:sldMkLst>
        <pc:spChg chg="mod">
          <ac:chgData name="Mike Montemurro" userId="40c20c913ca7511e" providerId="LiveId" clId="{45D918DF-EFB7-480C-BB06-C3F30AA0055C}" dt="2022-02-28T17:16:04.362" v="5" actId="20577"/>
          <ac:spMkLst>
            <pc:docMk/>
            <pc:sldMk cId="2822743645" sldId="850"/>
            <ac:spMk id="5" creationId="{5C289E12-1085-4168-A398-0F7249308AB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6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0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r5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4555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February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3-000m-revme-wg-lb258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2-000m-revme-editor2-ad-hoc-comments-on-working-group-letter-ballo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105-01-000m-revme-lb258-sec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5-03-000m-revme-lb258-sec-adhoc-commen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2022-02-28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44 – EDITOR1, EDITOR2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“Motion-EDITOR1-1B" (1 CID)“, in </a:t>
            </a:r>
            <a:r>
              <a:rPr lang="en-US" altLang="en-US" sz="1800" dirty="0">
                <a:hlinkClick r:id="rId3"/>
              </a:rPr>
              <a:t>https://mentor.ieee.org/802.11/dcn/22/11-22-0073-03-000m-revme-wg-lb258-editor1-ad-hoc-comments.xlsx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ED2-258-01” (4 CIDs), “Motion ED2-258-02” (27 CIDs), and “Motion ED2-258-03” (83 CIDs) in  </a:t>
            </a:r>
            <a:r>
              <a:rPr lang="en-US" altLang="en-US" sz="1800" dirty="0">
                <a:hlinkClick r:id="rId4"/>
              </a:rPr>
              <a:t>https://mentor.ieee.org/802.11/dcn/22/11-22-0064-02-000m-revme-editor2-ad-hoc-comments-on-working-group-letter-ballots.xlsx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45 – MAC, SEC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MAC-AK” (22 CIDs) in </a:t>
            </a:r>
            <a:r>
              <a:rPr lang="en-US" altLang="en-US" sz="1800" dirty="0">
                <a:hlinkClick r:id="rId3"/>
              </a:rPr>
              <a:t>https://mentor.ieee.org/802.11/dcn/21/11-21-0793-14-000m-revme-mac-comments.xls</a:t>
            </a:r>
            <a:r>
              <a:rPr lang="en-US" altLang="en-US" sz="18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B” tab (8 CIDs) in  </a:t>
            </a:r>
            <a:r>
              <a:rPr lang="en-US" altLang="en-US" sz="1800" dirty="0">
                <a:hlinkClick r:id="rId4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46 – CID 1270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1270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1270”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47 – CID 1359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1359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1359”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48 – CID 1076 (SEC)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1076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1076” tab in </a:t>
            </a:r>
            <a:r>
              <a:rPr lang="en-US" altLang="en-US" dirty="0">
                <a:hlinkClick r:id="rId3"/>
              </a:rPr>
              <a:t>https://mentor.ieee.org/802.11/dcn/22/11-22-0105-03-000m-revme-lb258-sec-adhoc-comments.xlsx</a:t>
            </a:r>
            <a:r>
              <a:rPr lang="en-US" altLang="en-US" dirty="0"/>
              <a:t>, 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April 26-28 2022 in New York, NY for the purpose of LB258 comment resolution and consideration of document submissions.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8-0-5-2. </a:t>
            </a:r>
            <a:r>
              <a:rPr lang="en-US" altLang="en-US" sz="2800"/>
              <a:t>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ED2-J” tab (31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(31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“Motion-EDITOR1-1A” </a:t>
            </a:r>
            <a:r>
              <a:rPr lang="en-US" altLang="en-US" sz="1800" dirty="0"/>
              <a:t>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106599</TotalTime>
  <Words>1624</Words>
  <Application>Microsoft Office PowerPoint</Application>
  <PresentationFormat>Widescreen</PresentationFormat>
  <Paragraphs>248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  <vt:lpstr>Motion 44 – EDITOR1, EDITOR2 CIDs (2022-02-28)</vt:lpstr>
      <vt:lpstr>Motion 45 – MAC, SEC CIDs (2022-02-28)</vt:lpstr>
      <vt:lpstr>Motion 46 – CID 1270 (MAC) (2022-02-28)</vt:lpstr>
      <vt:lpstr>Motion 47 – CID 1359 (MAC) (2022-02-28)</vt:lpstr>
      <vt:lpstr>Motion 48 – CID 1076 (SEC) (2022-02-28)</vt:lpstr>
      <vt:lpstr>April Adhoc (2022-02-28)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4608</cp:revision>
  <cp:lastPrinted>2014-11-04T15:04:57Z</cp:lastPrinted>
  <dcterms:created xsi:type="dcterms:W3CDTF">2007-04-17T18:10:23Z</dcterms:created>
  <dcterms:modified xsi:type="dcterms:W3CDTF">2022-02-28T17:16:09Z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