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850" r:id="rId2"/>
    <p:sldId id="851" r:id="rId3"/>
    <p:sldId id="879" r:id="rId4"/>
    <p:sldId id="880" r:id="rId5"/>
    <p:sldId id="883" r:id="rId6"/>
    <p:sldId id="891" r:id="rId7"/>
    <p:sldId id="892" r:id="rId8"/>
    <p:sldId id="893" r:id="rId9"/>
    <p:sldId id="894" r:id="rId10"/>
    <p:sldId id="895" r:id="rId11"/>
    <p:sldId id="896" r:id="rId12"/>
    <p:sldId id="900" r:id="rId13"/>
    <p:sldId id="897" r:id="rId14"/>
    <p:sldId id="899" r:id="rId15"/>
    <p:sldId id="901" r:id="rId16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Untitled Section" id="{81441D95-A017-4A3D-8256-78B00FBC397B}">
          <p14:sldIdLst>
            <p14:sldId id="879"/>
            <p14:sldId id="880"/>
            <p14:sldId id="883"/>
            <p14:sldId id="891"/>
            <p14:sldId id="892"/>
            <p14:sldId id="893"/>
            <p14:sldId id="894"/>
            <p14:sldId id="895"/>
            <p14:sldId id="896"/>
            <p14:sldId id="900"/>
            <p14:sldId id="897"/>
            <p14:sldId id="899"/>
            <p14:sldId id="901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8821D0-60F0-4A9C-A358-10D6A7035535}" v="24" dt="2022-02-28T14:18:59.3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0" autoAdjust="0"/>
    <p:restoredTop sz="89250" autoAdjust="0"/>
  </p:normalViewPr>
  <p:slideViewPr>
    <p:cSldViewPr>
      <p:cViewPr varScale="1">
        <p:scale>
          <a:sx n="115" d="100"/>
          <a:sy n="115" d="100"/>
        </p:scale>
        <p:origin x="300" y="10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2E8821D0-60F0-4A9C-A358-10D6A7035535}"/>
    <pc:docChg chg="undo redo custSel addSld delSld modSld modSection">
      <pc:chgData name="Mike Montemurro" userId="40c20c913ca7511e" providerId="LiveId" clId="{2E8821D0-60F0-4A9C-A358-10D6A7035535}" dt="2022-02-28T14:21:30.836" v="511" actId="20577"/>
      <pc:docMkLst>
        <pc:docMk/>
      </pc:docMkLst>
      <pc:sldChg chg="modSp mod">
        <pc:chgData name="Mike Montemurro" userId="40c20c913ca7511e" providerId="LiveId" clId="{2E8821D0-60F0-4A9C-A358-10D6A7035535}" dt="2022-02-25T19:52:56.617" v="185" actId="20577"/>
        <pc:sldMkLst>
          <pc:docMk/>
          <pc:sldMk cId="1217866671" sldId="895"/>
        </pc:sldMkLst>
        <pc:spChg chg="mod">
          <ac:chgData name="Mike Montemurro" userId="40c20c913ca7511e" providerId="LiveId" clId="{2E8821D0-60F0-4A9C-A358-10D6A7035535}" dt="2022-02-25T19:51:45.397" v="169" actId="20577"/>
          <ac:spMkLst>
            <pc:docMk/>
            <pc:sldMk cId="1217866671" sldId="895"/>
            <ac:spMk id="9222" creationId="{00000000-0000-0000-0000-000000000000}"/>
          </ac:spMkLst>
        </pc:spChg>
        <pc:spChg chg="mod">
          <ac:chgData name="Mike Montemurro" userId="40c20c913ca7511e" providerId="LiveId" clId="{2E8821D0-60F0-4A9C-A358-10D6A7035535}" dt="2022-02-25T19:52:56.617" v="185" actId="20577"/>
          <ac:spMkLst>
            <pc:docMk/>
            <pc:sldMk cId="1217866671" sldId="895"/>
            <ac:spMk id="9223" creationId="{00000000-0000-0000-0000-000000000000}"/>
          </ac:spMkLst>
        </pc:spChg>
      </pc:sldChg>
      <pc:sldChg chg="modSp add mod">
        <pc:chgData name="Mike Montemurro" userId="40c20c913ca7511e" providerId="LiveId" clId="{2E8821D0-60F0-4A9C-A358-10D6A7035535}" dt="2022-02-28T14:01:29.847" v="401" actId="20577"/>
        <pc:sldMkLst>
          <pc:docMk/>
          <pc:sldMk cId="1325354856" sldId="896"/>
        </pc:sldMkLst>
        <pc:spChg chg="mod">
          <ac:chgData name="Mike Montemurro" userId="40c20c913ca7511e" providerId="LiveId" clId="{2E8821D0-60F0-4A9C-A358-10D6A7035535}" dt="2022-02-28T14:01:29.847" v="401" actId="20577"/>
          <ac:spMkLst>
            <pc:docMk/>
            <pc:sldMk cId="1325354856" sldId="896"/>
            <ac:spMk id="9222" creationId="{00000000-0000-0000-0000-000000000000}"/>
          </ac:spMkLst>
        </pc:spChg>
        <pc:spChg chg="mod">
          <ac:chgData name="Mike Montemurro" userId="40c20c913ca7511e" providerId="LiveId" clId="{2E8821D0-60F0-4A9C-A358-10D6A7035535}" dt="2022-02-28T14:01:02.365" v="400" actId="6549"/>
          <ac:spMkLst>
            <pc:docMk/>
            <pc:sldMk cId="1325354856" sldId="896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2E8821D0-60F0-4A9C-A358-10D6A7035535}" dt="2022-02-25T20:12:18.307" v="363" actId="20577"/>
        <pc:sldMkLst>
          <pc:docMk/>
          <pc:sldMk cId="2460020152" sldId="897"/>
        </pc:sldMkLst>
        <pc:spChg chg="mod">
          <ac:chgData name="Mike Montemurro" userId="40c20c913ca7511e" providerId="LiveId" clId="{2E8821D0-60F0-4A9C-A358-10D6A7035535}" dt="2022-02-25T20:12:18.307" v="363" actId="20577"/>
          <ac:spMkLst>
            <pc:docMk/>
            <pc:sldMk cId="2460020152" sldId="897"/>
            <ac:spMk id="9222" creationId="{00000000-0000-0000-0000-000000000000}"/>
          </ac:spMkLst>
        </pc:spChg>
        <pc:spChg chg="mod">
          <ac:chgData name="Mike Montemurro" userId="40c20c913ca7511e" providerId="LiveId" clId="{2E8821D0-60F0-4A9C-A358-10D6A7035535}" dt="2022-02-25T20:11:19.655" v="348" actId="20577"/>
          <ac:spMkLst>
            <pc:docMk/>
            <pc:sldMk cId="2460020152" sldId="897"/>
            <ac:spMk id="9223" creationId="{00000000-0000-0000-0000-000000000000}"/>
          </ac:spMkLst>
        </pc:spChg>
      </pc:sldChg>
      <pc:sldChg chg="modSp add del mod">
        <pc:chgData name="Mike Montemurro" userId="40c20c913ca7511e" providerId="LiveId" clId="{2E8821D0-60F0-4A9C-A358-10D6A7035535}" dt="2022-02-28T14:12:37.026" v="412" actId="2696"/>
        <pc:sldMkLst>
          <pc:docMk/>
          <pc:sldMk cId="3006030844" sldId="898"/>
        </pc:sldMkLst>
        <pc:spChg chg="mod">
          <ac:chgData name="Mike Montemurro" userId="40c20c913ca7511e" providerId="LiveId" clId="{2E8821D0-60F0-4A9C-A358-10D6A7035535}" dt="2022-02-28T14:02:11.712" v="411" actId="20577"/>
          <ac:spMkLst>
            <pc:docMk/>
            <pc:sldMk cId="3006030844" sldId="898"/>
            <ac:spMk id="9222" creationId="{00000000-0000-0000-0000-000000000000}"/>
          </ac:spMkLst>
        </pc:spChg>
        <pc:spChg chg="mod">
          <ac:chgData name="Mike Montemurro" userId="40c20c913ca7511e" providerId="LiveId" clId="{2E8821D0-60F0-4A9C-A358-10D6A7035535}" dt="2022-02-25T20:12:08.939" v="361" actId="20577"/>
          <ac:spMkLst>
            <pc:docMk/>
            <pc:sldMk cId="3006030844" sldId="898"/>
            <ac:spMk id="9223" creationId="{00000000-0000-0000-0000-000000000000}"/>
          </ac:spMkLst>
        </pc:spChg>
      </pc:sldChg>
      <pc:sldChg chg="modSp add mod">
        <pc:chgData name="Mike Montemurro" userId="40c20c913ca7511e" providerId="LiveId" clId="{2E8821D0-60F0-4A9C-A358-10D6A7035535}" dt="2022-02-25T20:14:08.340" v="399" actId="20577"/>
        <pc:sldMkLst>
          <pc:docMk/>
          <pc:sldMk cId="2961827041" sldId="899"/>
        </pc:sldMkLst>
        <pc:spChg chg="mod">
          <ac:chgData name="Mike Montemurro" userId="40c20c913ca7511e" providerId="LiveId" clId="{2E8821D0-60F0-4A9C-A358-10D6A7035535}" dt="2022-02-25T20:13:17.626" v="376" actId="20577"/>
          <ac:spMkLst>
            <pc:docMk/>
            <pc:sldMk cId="2961827041" sldId="899"/>
            <ac:spMk id="9222" creationId="{00000000-0000-0000-0000-000000000000}"/>
          </ac:spMkLst>
        </pc:spChg>
        <pc:spChg chg="mod">
          <ac:chgData name="Mike Montemurro" userId="40c20c913ca7511e" providerId="LiveId" clId="{2E8821D0-60F0-4A9C-A358-10D6A7035535}" dt="2022-02-25T20:14:08.340" v="399" actId="20577"/>
          <ac:spMkLst>
            <pc:docMk/>
            <pc:sldMk cId="2961827041" sldId="899"/>
            <ac:spMk id="9223" creationId="{00000000-0000-0000-0000-000000000000}"/>
          </ac:spMkLst>
        </pc:spChg>
      </pc:sldChg>
      <pc:sldChg chg="add">
        <pc:chgData name="Mike Montemurro" userId="40c20c913ca7511e" providerId="LiveId" clId="{2E8821D0-60F0-4A9C-A358-10D6A7035535}" dt="2022-02-28T14:01:51.913" v="402"/>
        <pc:sldMkLst>
          <pc:docMk/>
          <pc:sldMk cId="1706197669" sldId="900"/>
        </pc:sldMkLst>
      </pc:sldChg>
      <pc:sldChg chg="modSp add mod">
        <pc:chgData name="Mike Montemurro" userId="40c20c913ca7511e" providerId="LiveId" clId="{2E8821D0-60F0-4A9C-A358-10D6A7035535}" dt="2022-02-28T14:21:30.836" v="511" actId="20577"/>
        <pc:sldMkLst>
          <pc:docMk/>
          <pc:sldMk cId="4266043622" sldId="901"/>
        </pc:sldMkLst>
        <pc:spChg chg="mod">
          <ac:chgData name="Mike Montemurro" userId="40c20c913ca7511e" providerId="LiveId" clId="{2E8821D0-60F0-4A9C-A358-10D6A7035535}" dt="2022-02-28T14:18:39.528" v="427" actId="20577"/>
          <ac:spMkLst>
            <pc:docMk/>
            <pc:sldMk cId="4266043622" sldId="901"/>
            <ac:spMk id="9222" creationId="{00000000-0000-0000-0000-000000000000}"/>
          </ac:spMkLst>
        </pc:spChg>
        <pc:spChg chg="mod">
          <ac:chgData name="Mike Montemurro" userId="40c20c913ca7511e" providerId="LiveId" clId="{2E8821D0-60F0-4A9C-A358-10D6A7035535}" dt="2022-02-28T14:21:30.836" v="511" actId="20577"/>
          <ac:spMkLst>
            <pc:docMk/>
            <pc:sldMk cId="4266043622" sldId="901"/>
            <ac:spMk id="9223" creationId="{00000000-0000-0000-0000-000000000000}"/>
          </ac:spMkLst>
        </pc:spChg>
      </pc:sldChg>
      <pc:sldChg chg="add del">
        <pc:chgData name="Mike Montemurro" userId="40c20c913ca7511e" providerId="LiveId" clId="{2E8821D0-60F0-4A9C-A358-10D6A7035535}" dt="2022-02-28T14:18:59.374" v="429"/>
        <pc:sldMkLst>
          <pc:docMk/>
          <pc:sldMk cId="1810314249" sldId="90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44738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81410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92659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7097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627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917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5947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2687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3218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16292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06043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9405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5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802.11-22/</a:t>
            </a:r>
            <a:r>
              <a:rPr lang="en-US" altLang="zh-CN" sz="1800" b="1" dirty="0"/>
              <a:t>0056</a:t>
            </a:r>
            <a:r>
              <a:rPr lang="en-US" altLang="en-US" sz="1800" b="1" dirty="0"/>
              <a:t>r3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January 2022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3-000m-revme-wg-lb258-editor1-ad-hoc-comments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064-02-000m-revme-editor2-ad-hoc-comments-on-working-group-letter-ballots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105-01-000m-revme-lb258-sec-adhoc-comments.xlsx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05-03-000m-revme-lb258-sec-adhoc-comments.xls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89-09-000m-revme-editor2-ad-hoc-comments.xlsx" TargetMode="External"/><Relationship Id="rId7" Type="http://schemas.openxmlformats.org/officeDocument/2006/relationships/hyperlink" Target="https://mentor.ieee.org/802.11/dcn/21/11-21-0690-11-000m-revme-cc35-sec-comments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27-07-000m-revme-phy-comments.xls" TargetMode="External"/><Relationship Id="rId5" Type="http://schemas.openxmlformats.org/officeDocument/2006/relationships/hyperlink" Target="https://mentor.ieee.org/802.11/dcn/21/11-21-0793-08-000m-revme-mac-comments.xls" TargetMode="External"/><Relationship Id="rId4" Type="http://schemas.openxmlformats.org/officeDocument/2006/relationships/hyperlink" Target="https://mentor.ieee.org/802.11/dcn/21/11-21-0699-19-000m-gen-adhoc-revme-cc35-comments.xl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4-000m-gen-adhoc-revme-cc35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2-000m-revme-wg-lb258-editor1-ad-hoc-comments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0105-01-000m-revme-lb258-sec-adhoc-comments.xlsx" TargetMode="External"/><Relationship Id="rId5" Type="http://schemas.openxmlformats.org/officeDocument/2006/relationships/hyperlink" Target="https://mentor.ieee.org/802.11/dcn/21/11-21-0793-12-000m-revme-mac-comments.xls" TargetMode="External"/><Relationship Id="rId4" Type="http://schemas.openxmlformats.org/officeDocument/2006/relationships/hyperlink" Target="https://mentor.ieee.org/802.11/dcn/22/11-22-0067-00-000m-gen-adhoc-revme-wg-lb258-comments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2022-01-24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44 – EDITOR1, EDITOR2 CIDs</a:t>
            </a:r>
            <a:br>
              <a:rPr lang="en-US" altLang="en-US" dirty="0"/>
            </a:br>
            <a:r>
              <a:rPr lang="en-US" altLang="en-US" dirty="0"/>
              <a:t>(</a:t>
            </a:r>
            <a:r>
              <a:rPr lang="en-US" altLang="en-US" dirty="0" err="1"/>
              <a:t>xxxx</a:t>
            </a:r>
            <a:r>
              <a:rPr lang="en-US" altLang="en-US" dirty="0"/>
              <a:t>-xx-xx)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“Motion-EDITOR1-1B" (1 CID)“, in </a:t>
            </a:r>
            <a:r>
              <a:rPr lang="en-US" altLang="en-US" sz="1800" dirty="0">
                <a:hlinkClick r:id="rId3"/>
              </a:rPr>
              <a:t>https://mentor.ieee.org/802.11/dcn/22/11-22-0073-03-000m-revme-wg-lb258-editor1-ad-hoc-comments.xlsx</a:t>
            </a:r>
            <a:r>
              <a:rPr lang="en-US" altLang="en-US" sz="1800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ED2-258-01” (4 CIDs), “Motion ED2-258-02” (27 CIDs), and “Motion ED2-258-03” (83 CIDs) in  </a:t>
            </a:r>
            <a:r>
              <a:rPr lang="en-US" altLang="en-US" sz="1800" dirty="0">
                <a:hlinkClick r:id="rId4"/>
              </a:rPr>
              <a:t>https://mentor.ieee.org/802.11/dcn/22/11-22-0064-02-000m-revme-editor2-ad-hoc-comments-on-working-group-letter-ballots.xlsx</a:t>
            </a:r>
            <a:r>
              <a:rPr lang="en-US" altLang="en-US" sz="1800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&lt;&gt;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866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45 – MAC, SEC CIDs</a:t>
            </a:r>
            <a:br>
              <a:rPr lang="en-US" altLang="en-US" dirty="0"/>
            </a:br>
            <a:r>
              <a:rPr lang="en-US" altLang="en-US" dirty="0"/>
              <a:t>(</a:t>
            </a:r>
            <a:r>
              <a:rPr lang="en-US" altLang="en-US" dirty="0" err="1"/>
              <a:t>xxxx</a:t>
            </a:r>
            <a:r>
              <a:rPr lang="en-US" altLang="en-US" dirty="0"/>
              <a:t>-xx-xx)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MAC-AK” (22 CIDs) in </a:t>
            </a:r>
            <a:r>
              <a:rPr lang="en-US" altLang="en-US" sz="1800" dirty="0">
                <a:hlinkClick r:id="rId3"/>
              </a:rPr>
              <a:t>https://mentor.ieee.org/802.11/dcn/21/11-21-0793-14-000m-revme-mac-comments.xls</a:t>
            </a:r>
            <a:r>
              <a:rPr lang="en-US" altLang="en-US" sz="1800" dirty="0"/>
              <a:t>,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B” tab (8 CIDs) in  </a:t>
            </a:r>
            <a:r>
              <a:rPr lang="en-US" altLang="en-US" sz="1800" dirty="0">
                <a:hlinkClick r:id="rId4"/>
              </a:rPr>
              <a:t>https://mentor.ieee.org/802.11/dcn/22/11-22-0105-01-000m-revme-lb258-sec-adhoc-comments.xlsx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&lt;&gt;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354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46 – CID 1270 (MAC)</a:t>
            </a:r>
            <a:br>
              <a:rPr lang="en-US" altLang="en-US" dirty="0"/>
            </a:br>
            <a:r>
              <a:rPr lang="en-US" altLang="en-US" dirty="0"/>
              <a:t>(</a:t>
            </a:r>
            <a:r>
              <a:rPr lang="en-US" altLang="en-US" dirty="0" err="1"/>
              <a:t>xxxx</a:t>
            </a:r>
            <a:r>
              <a:rPr lang="en-US" altLang="en-US" dirty="0"/>
              <a:t>-xx-xx)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1270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CID 1270” tab in </a:t>
            </a:r>
            <a:r>
              <a:rPr lang="en-US" altLang="en-US" dirty="0">
                <a:hlinkClick r:id="rId3"/>
              </a:rPr>
              <a:t>https://mentor.ieee.org/802.11/dcn/21/11-21-0793-14-000m-revme-mac-comments.xls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&lt;&gt;.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197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47 – CID 1359 (MAC)</a:t>
            </a:r>
            <a:br>
              <a:rPr lang="en-US" altLang="en-US" dirty="0"/>
            </a:br>
            <a:r>
              <a:rPr lang="en-US" altLang="en-US" dirty="0"/>
              <a:t>(</a:t>
            </a:r>
            <a:r>
              <a:rPr lang="en-US" altLang="en-US" dirty="0" err="1"/>
              <a:t>xxxx</a:t>
            </a:r>
            <a:r>
              <a:rPr lang="en-US" altLang="en-US" dirty="0"/>
              <a:t>-xx-xx)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1359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CID 1359” tab in </a:t>
            </a:r>
            <a:r>
              <a:rPr lang="en-US" altLang="en-US" dirty="0">
                <a:hlinkClick r:id="rId3"/>
              </a:rPr>
              <a:t>https://mentor.ieee.org/802.11/dcn/21/11-21-0793-14-000m-revme-mac-comments.xls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&lt;&gt;.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020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48 – CID 1076 (SEC)</a:t>
            </a:r>
            <a:br>
              <a:rPr lang="en-US" altLang="en-US" dirty="0"/>
            </a:br>
            <a:r>
              <a:rPr lang="en-US" altLang="en-US" dirty="0"/>
              <a:t>(</a:t>
            </a:r>
            <a:r>
              <a:rPr lang="en-US" altLang="en-US" dirty="0" err="1"/>
              <a:t>xxxx</a:t>
            </a:r>
            <a:r>
              <a:rPr lang="en-US" altLang="en-US" dirty="0"/>
              <a:t>-xx-xx)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1076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CID 1076” tab </a:t>
            </a:r>
            <a:r>
              <a:rPr lang="en-US" altLang="en-US"/>
              <a:t>in </a:t>
            </a:r>
            <a:r>
              <a:rPr lang="en-US" altLang="en-US">
                <a:hlinkClick r:id="rId3"/>
              </a:rPr>
              <a:t>https://mentor.ieee.org/802.11/dcn/22/11-22-0105-03-000m-revme-lb258-sec-adhoc-comments.xlsx</a:t>
            </a:r>
            <a:r>
              <a:rPr lang="en-US" altLang="en-US"/>
              <a:t>,  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&lt;&gt;.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27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April </a:t>
            </a:r>
            <a:r>
              <a:rPr lang="en-US" altLang="en-US" dirty="0" err="1"/>
              <a:t>Adhoc</a:t>
            </a:r>
            <a:br>
              <a:rPr lang="en-US" altLang="en-US" dirty="0"/>
            </a:br>
            <a:r>
              <a:rPr lang="en-US" altLang="en-US" dirty="0"/>
              <a:t>(</a:t>
            </a:r>
            <a:r>
              <a:rPr lang="en-US" altLang="en-US" dirty="0" err="1"/>
              <a:t>xxxx</a:t>
            </a:r>
            <a:r>
              <a:rPr lang="en-US" altLang="en-US" dirty="0"/>
              <a:t>-xx-xx)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dirty="0"/>
              <a:t>Approve a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ad-hoc meeting week April 26-28 2022 in New York, NY for the purpose </a:t>
            </a:r>
            <a:r>
              <a:rPr lang="en-US" altLang="en-US" sz="2800"/>
              <a:t>of LB258 </a:t>
            </a:r>
            <a:r>
              <a:rPr lang="en-US" altLang="en-US" sz="2800" dirty="0"/>
              <a:t>comment resolution and consideration of document submissions.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&lt;&gt;.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043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r>
              <a:rPr lang="en-US" altLang="en-US" dirty="0"/>
              <a:t> in 2022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37 – ED2, GEN, MAC, PHY, SEC CIDs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ED2-J” tab (31 CIDs) in </a:t>
            </a:r>
            <a:r>
              <a:rPr lang="en-US" altLang="en-US" sz="1800" dirty="0">
                <a:hlinkClick r:id="rId3"/>
              </a:rPr>
              <a:t>https://mentor.ieee.org/802.11/dcn/21/11-21-0689-09-000m-revme-editor2-ad-hoc-comments.xlsx</a:t>
            </a:r>
            <a:r>
              <a:rPr lang="en-US" altLang="en-US" sz="18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- Comment Withdrawn" (31 CIDs)“, “GEN Motion Nov – B” (3 CIDs), and “Gen Motion - Dec A" (6 CIDs) in </a:t>
            </a:r>
            <a:r>
              <a:rPr lang="en-US" altLang="en-US" sz="1800" dirty="0">
                <a:hlinkClick r:id="rId4"/>
              </a:rPr>
              <a:t>https://mentor.ieee.org/802.11/dcn/21/11-21-0699-19-000m-gen-adhoc-revme-cc35-comments.xls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MAC-AH” (16 CIDs) and “Motion MAC-AI” tabs (19 CIDs) in </a:t>
            </a:r>
            <a:r>
              <a:rPr lang="en-US" altLang="en-US" sz="1800" dirty="0">
                <a:hlinkClick r:id="rId5"/>
              </a:rPr>
              <a:t>https://mentor.ieee.org/802.11/dcn/21/11-21-0793-10-000m-revme-mac-comments.xls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F” tab (1 CID) in </a:t>
            </a:r>
            <a:r>
              <a:rPr lang="en-US" altLang="en-US" sz="1800" dirty="0">
                <a:hlinkClick r:id="rId6"/>
              </a:rPr>
              <a:t>https://mentor.ieee.org/802.11/dcn/21/11-21-0727-07-000m-revme-phy-comments.xls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G” tab (9 CIDs) in  </a:t>
            </a:r>
            <a:r>
              <a:rPr lang="en-US" altLang="en-US" sz="1800" dirty="0">
                <a:hlinkClick r:id="rId7"/>
              </a:rPr>
              <a:t>https://mentor.ieee.org/802.11/dcn/21/11-21-0690-12-000m-revme-cc35-sec-comments.xlsx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Passes. Unanimous.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38 – CID 336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336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336”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20/1/12.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26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39 – CIDs 230 and 497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230 and 497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CID 230 and CID 497”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21/1/9. 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00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40 – CID 111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111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111”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624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41 – GEN Exception A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GEN Exception A comments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Exception - A” tab (3 CIDs)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.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88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42 – CID 140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140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140”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660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43 – ED1, GEN, MAC</a:t>
            </a:r>
            <a:r>
              <a:rPr lang="en-US" altLang="en-US"/>
              <a:t>, SEC </a:t>
            </a:r>
            <a:r>
              <a:rPr lang="en-US" altLang="en-US" dirty="0"/>
              <a:t>CIDs</a:t>
            </a:r>
            <a:br>
              <a:rPr lang="en-US" altLang="en-US" dirty="0"/>
            </a:br>
            <a:r>
              <a:rPr lang="en-US" altLang="en-US" dirty="0"/>
              <a:t>(2022-01-24)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/>
              <a:t>“Motion-EDITOR1-1A” </a:t>
            </a:r>
            <a:r>
              <a:rPr lang="en-US" altLang="en-US" sz="1800" dirty="0"/>
              <a:t>tab (93 CIDs) in </a:t>
            </a:r>
            <a:r>
              <a:rPr lang="en-US" altLang="en-US" sz="1800" dirty="0">
                <a:hlinkClick r:id="rId3"/>
              </a:rPr>
              <a:t>https://mentor.ieee.org/802.11/dcn/22/11-22-0073-02-000m-revme-wg-lb258-editor1-ad-hoc-comments.xlsx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January" (1 CID)“, in </a:t>
            </a:r>
            <a:r>
              <a:rPr lang="en-US" altLang="en-US" sz="1800" dirty="0">
                <a:hlinkClick r:id="rId4"/>
              </a:rPr>
              <a:t>https://mentor.ieee.org/802.11/dcn/22/11-22-0067-00-000m-gen-adhoc-revme-wg-lb258-comments.xls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MAC-AJ” (12 CIDs) in </a:t>
            </a:r>
            <a:r>
              <a:rPr lang="en-US" altLang="en-US" sz="1800" dirty="0">
                <a:hlinkClick r:id="rId5"/>
              </a:rPr>
              <a:t>https://mentor.ieee.org/802.11/dcn/21/11-21-0793-12-000m-revme-mac-comments.xls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 Motion A” tab (2 CIDs) in  </a:t>
            </a:r>
            <a:r>
              <a:rPr lang="en-US" altLang="en-US" sz="1800" dirty="0">
                <a:hlinkClick r:id="rId6"/>
              </a:rPr>
              <a:t>https://mentor.ieee.org/802.11/dcn/22/11-22-0105-01-000m-revme-lb258-sec-adhoc-comments.xlsx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Approved with one abstention. Passes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14610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106568</TotalTime>
  <Words>1596</Words>
  <Application>Microsoft Office PowerPoint</Application>
  <PresentationFormat>Widescreen</PresentationFormat>
  <Paragraphs>248</Paragraphs>
  <Slides>15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802-11-Submission</vt:lpstr>
      <vt:lpstr>Document</vt:lpstr>
      <vt:lpstr>PowerPoint Presentation</vt:lpstr>
      <vt:lpstr>Abstract</vt:lpstr>
      <vt:lpstr>Motion 37 – ED2, GEN, MAC, PHY, SEC CIDs (2022-01-17)</vt:lpstr>
      <vt:lpstr>Motion 38 – CID 336 (GEN) (2022-01-17)</vt:lpstr>
      <vt:lpstr>Motion 39 – CIDs 230 and 497 (GEN) (2022-01-17)</vt:lpstr>
      <vt:lpstr>Motion 40 – CID 111 (GEN) (2022-01-17)</vt:lpstr>
      <vt:lpstr>Motion 41 – GEN Exception A (GEN) (2022-01-17)</vt:lpstr>
      <vt:lpstr>Motion 42 – CID 140 (GEN) (2022-01-17)</vt:lpstr>
      <vt:lpstr>Motion 43 – ED1, GEN, MAC, SEC CIDs (2022-01-24)</vt:lpstr>
      <vt:lpstr>Motion 44 – EDITOR1, EDITOR2 CIDs (xxxx-xx-xx)</vt:lpstr>
      <vt:lpstr>Motion 45 – MAC, SEC CIDs (xxxx-xx-xx)</vt:lpstr>
      <vt:lpstr>Motion 46 – CID 1270 (MAC) (xxxx-xx-xx)</vt:lpstr>
      <vt:lpstr>Motion 47 – CID 1359 (MAC) (xxxx-xx-xx)</vt:lpstr>
      <vt:lpstr>Motion 48 – CID 1076 (SEC) (xxxx-xx-xx)</vt:lpstr>
      <vt:lpstr>April Adhoc (xxxx-xx-xx)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11-21/xxxx</dc:title>
  <dc:subject>Task Group AY November 2015 Meeting Agenda</dc:subject>
  <dc:creator>"mmontemurro@blackberry.com" &lt;mmontemurro@blackberry.com&gt;</dc:creator>
  <cp:keywords>May 2021</cp:keywords>
  <dc:description/>
  <cp:lastModifiedBy>Mike Montemurro</cp:lastModifiedBy>
  <cp:revision>4607</cp:revision>
  <cp:lastPrinted>2014-11-04T15:04:57Z</cp:lastPrinted>
  <dcterms:created xsi:type="dcterms:W3CDTF">2007-04-17T18:10:23Z</dcterms:created>
  <dcterms:modified xsi:type="dcterms:W3CDTF">2022-02-28T14:21:39Z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