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D931D-D4BB-4300-BA3D-233A95FD3FE3}" v="18" dt="2022-01-24T18:34:35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0" d="100"/>
          <a:sy n="90" d="100"/>
        </p:scale>
        <p:origin x="302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9CD931D-D4BB-4300-BA3D-233A95FD3FE3}"/>
    <pc:docChg chg="undo custSel modSld modMainMaster">
      <pc:chgData name="Mike Montemurro" userId="40c20c913ca7511e" providerId="LiveId" clId="{E9CD931D-D4BB-4300-BA3D-233A95FD3FE3}" dt="2022-01-24T18:35:23.023" v="118" actId="20577"/>
      <pc:docMkLst>
        <pc:docMk/>
      </pc:docMkLst>
      <pc:sldChg chg="modSp mod">
        <pc:chgData name="Mike Montemurro" userId="40c20c913ca7511e" providerId="LiveId" clId="{E9CD931D-D4BB-4300-BA3D-233A95FD3FE3}" dt="2022-01-24T18:27:04.926" v="9" actId="20577"/>
        <pc:sldMkLst>
          <pc:docMk/>
          <pc:sldMk cId="2822743645" sldId="850"/>
        </pc:sldMkLst>
        <pc:spChg chg="mod">
          <ac:chgData name="Mike Montemurro" userId="40c20c913ca7511e" providerId="LiveId" clId="{E9CD931D-D4BB-4300-BA3D-233A95FD3FE3}" dt="2022-01-24T18:27:04.926" v="9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addSp delSp modSp mod">
        <pc:chgData name="Mike Montemurro" userId="40c20c913ca7511e" providerId="LiveId" clId="{E9CD931D-D4BB-4300-BA3D-233A95FD3FE3}" dt="2022-01-24T18:35:23.023" v="118" actId="20577"/>
        <pc:sldMkLst>
          <pc:docMk/>
          <pc:sldMk cId="1909146104" sldId="894"/>
        </pc:sldMkLst>
        <pc:spChg chg="add del">
          <ac:chgData name="Mike Montemurro" userId="40c20c913ca7511e" providerId="LiveId" clId="{E9CD931D-D4BB-4300-BA3D-233A95FD3FE3}" dt="2022-01-24T18:29:46.646" v="40"/>
          <ac:spMkLst>
            <pc:docMk/>
            <pc:sldMk cId="1909146104" sldId="894"/>
            <ac:spMk id="2" creationId="{7845E6F7-69CE-4606-AAAC-3430DAC90D16}"/>
          </ac:spMkLst>
        </pc:spChg>
        <pc:spChg chg="add del mod">
          <ac:chgData name="Mike Montemurro" userId="40c20c913ca7511e" providerId="LiveId" clId="{E9CD931D-D4BB-4300-BA3D-233A95FD3FE3}" dt="2022-01-24T18:29:46.480" v="39"/>
          <ac:spMkLst>
            <pc:docMk/>
            <pc:sldMk cId="1909146104" sldId="894"/>
            <ac:spMk id="3" creationId="{EB151DCE-C557-41B3-9A61-162C7B3B680F}"/>
          </ac:spMkLst>
        </pc:spChg>
        <pc:spChg chg="add del mod">
          <ac:chgData name="Mike Montemurro" userId="40c20c913ca7511e" providerId="LiveId" clId="{E9CD931D-D4BB-4300-BA3D-233A95FD3FE3}" dt="2022-01-24T18:29:46.326" v="38"/>
          <ac:spMkLst>
            <pc:docMk/>
            <pc:sldMk cId="1909146104" sldId="894"/>
            <ac:spMk id="4" creationId="{F88B10C1-5FAE-483C-A4D6-A31C14AFBF22}"/>
          </ac:spMkLst>
        </pc:spChg>
        <pc:spChg chg="add mod">
          <ac:chgData name="Mike Montemurro" userId="40c20c913ca7511e" providerId="LiveId" clId="{E9CD931D-D4BB-4300-BA3D-233A95FD3FE3}" dt="2022-01-24T18:30:04.308" v="42" actId="6549"/>
          <ac:spMkLst>
            <pc:docMk/>
            <pc:sldMk cId="1909146104" sldId="894"/>
            <ac:spMk id="5" creationId="{464FACD0-391A-499F-9EBC-F4ED80F956F8}"/>
          </ac:spMkLst>
        </pc:spChg>
        <pc:spChg chg="mod">
          <ac:chgData name="Mike Montemurro" userId="40c20c913ca7511e" providerId="LiveId" clId="{E9CD931D-D4BB-4300-BA3D-233A95FD3FE3}" dt="2022-01-24T18:35:23.023" v="118" actId="20577"/>
          <ac:spMkLst>
            <pc:docMk/>
            <pc:sldMk cId="1909146104" sldId="894"/>
            <ac:spMk id="9222" creationId="{00000000-0000-0000-0000-000000000000}"/>
          </ac:spMkLst>
        </pc:spChg>
        <pc:spChg chg="mod">
          <ac:chgData name="Mike Montemurro" userId="40c20c913ca7511e" providerId="LiveId" clId="{E9CD931D-D4BB-4300-BA3D-233A95FD3FE3}" dt="2022-01-24T18:34:52.940" v="103" actId="20577"/>
          <ac:spMkLst>
            <pc:docMk/>
            <pc:sldMk cId="1909146104" sldId="894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E9CD931D-D4BB-4300-BA3D-233A95FD3FE3}" dt="2022-01-24T18:26:53.148" v="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9CD931D-D4BB-4300-BA3D-233A95FD3FE3}" dt="2022-01-24T18:26:53.148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2022-01-24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ED2-I” tab (5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(2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“Motion-EDITOR1-1A” 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106501</TotalTime>
  <Words>962</Words>
  <Application>Microsoft Office PowerPoint</Application>
  <PresentationFormat>Widescreen</PresentationFormat>
  <Paragraphs>140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4605</cp:revision>
  <cp:lastPrinted>2014-11-04T15:04:57Z</cp:lastPrinted>
  <dcterms:created xsi:type="dcterms:W3CDTF">2007-04-17T18:10:23Z</dcterms:created>
  <dcterms:modified xsi:type="dcterms:W3CDTF">2022-01-24T18:35:36Z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