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850" r:id="rId2"/>
    <p:sldId id="851" r:id="rId3"/>
    <p:sldId id="879" r:id="rId4"/>
    <p:sldId id="880" r:id="rId5"/>
    <p:sldId id="883" r:id="rId6"/>
    <p:sldId id="891" r:id="rId7"/>
    <p:sldId id="892" r:id="rId8"/>
    <p:sldId id="893" r:id="rId9"/>
    <p:sldId id="894" r:id="rId10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79"/>
            <p14:sldId id="880"/>
            <p14:sldId id="883"/>
            <p14:sldId id="891"/>
            <p14:sldId id="892"/>
            <p14:sldId id="893"/>
            <p14:sldId id="894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CD931D-D4BB-4300-BA3D-233A95FD3FE3}" v="18" dt="2022-01-24T18:34:35.0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90" d="100"/>
          <a:sy n="90" d="100"/>
        </p:scale>
        <p:origin x="302" y="77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E9CD931D-D4BB-4300-BA3D-233A95FD3FE3}"/>
    <pc:docChg chg="undo custSel modSld modMainMaster">
      <pc:chgData name="Mike Montemurro" userId="40c20c913ca7511e" providerId="LiveId" clId="{E9CD931D-D4BB-4300-BA3D-233A95FD3FE3}" dt="2022-01-24T18:35:23.023" v="118" actId="20577"/>
      <pc:docMkLst>
        <pc:docMk/>
      </pc:docMkLst>
      <pc:sldChg chg="modSp mod">
        <pc:chgData name="Mike Montemurro" userId="40c20c913ca7511e" providerId="LiveId" clId="{E9CD931D-D4BB-4300-BA3D-233A95FD3FE3}" dt="2022-01-24T18:27:04.926" v="9" actId="20577"/>
        <pc:sldMkLst>
          <pc:docMk/>
          <pc:sldMk cId="2822743645" sldId="850"/>
        </pc:sldMkLst>
        <pc:spChg chg="mod">
          <ac:chgData name="Mike Montemurro" userId="40c20c913ca7511e" providerId="LiveId" clId="{E9CD931D-D4BB-4300-BA3D-233A95FD3FE3}" dt="2022-01-24T18:27:04.926" v="9" actId="20577"/>
          <ac:spMkLst>
            <pc:docMk/>
            <pc:sldMk cId="2822743645" sldId="850"/>
            <ac:spMk id="5" creationId="{5C289E12-1085-4168-A398-0F7249308ABA}"/>
          </ac:spMkLst>
        </pc:spChg>
      </pc:sldChg>
      <pc:sldChg chg="addSp delSp modSp mod">
        <pc:chgData name="Mike Montemurro" userId="40c20c913ca7511e" providerId="LiveId" clId="{E9CD931D-D4BB-4300-BA3D-233A95FD3FE3}" dt="2022-01-24T18:35:23.023" v="118" actId="20577"/>
        <pc:sldMkLst>
          <pc:docMk/>
          <pc:sldMk cId="1909146104" sldId="894"/>
        </pc:sldMkLst>
        <pc:spChg chg="add del">
          <ac:chgData name="Mike Montemurro" userId="40c20c913ca7511e" providerId="LiveId" clId="{E9CD931D-D4BB-4300-BA3D-233A95FD3FE3}" dt="2022-01-24T18:29:46.646" v="40"/>
          <ac:spMkLst>
            <pc:docMk/>
            <pc:sldMk cId="1909146104" sldId="894"/>
            <ac:spMk id="2" creationId="{7845E6F7-69CE-4606-AAAC-3430DAC90D16}"/>
          </ac:spMkLst>
        </pc:spChg>
        <pc:spChg chg="add del mod">
          <ac:chgData name="Mike Montemurro" userId="40c20c913ca7511e" providerId="LiveId" clId="{E9CD931D-D4BB-4300-BA3D-233A95FD3FE3}" dt="2022-01-24T18:29:46.480" v="39"/>
          <ac:spMkLst>
            <pc:docMk/>
            <pc:sldMk cId="1909146104" sldId="894"/>
            <ac:spMk id="3" creationId="{EB151DCE-C557-41B3-9A61-162C7B3B680F}"/>
          </ac:spMkLst>
        </pc:spChg>
        <pc:spChg chg="add del mod">
          <ac:chgData name="Mike Montemurro" userId="40c20c913ca7511e" providerId="LiveId" clId="{E9CD931D-D4BB-4300-BA3D-233A95FD3FE3}" dt="2022-01-24T18:29:46.326" v="38"/>
          <ac:spMkLst>
            <pc:docMk/>
            <pc:sldMk cId="1909146104" sldId="894"/>
            <ac:spMk id="4" creationId="{F88B10C1-5FAE-483C-A4D6-A31C14AFBF22}"/>
          </ac:spMkLst>
        </pc:spChg>
        <pc:spChg chg="add mod">
          <ac:chgData name="Mike Montemurro" userId="40c20c913ca7511e" providerId="LiveId" clId="{E9CD931D-D4BB-4300-BA3D-233A95FD3FE3}" dt="2022-01-24T18:30:04.308" v="42" actId="6549"/>
          <ac:spMkLst>
            <pc:docMk/>
            <pc:sldMk cId="1909146104" sldId="894"/>
            <ac:spMk id="5" creationId="{464FACD0-391A-499F-9EBC-F4ED80F956F8}"/>
          </ac:spMkLst>
        </pc:spChg>
        <pc:spChg chg="mod">
          <ac:chgData name="Mike Montemurro" userId="40c20c913ca7511e" providerId="LiveId" clId="{E9CD931D-D4BB-4300-BA3D-233A95FD3FE3}" dt="2022-01-24T18:35:23.023" v="118" actId="20577"/>
          <ac:spMkLst>
            <pc:docMk/>
            <pc:sldMk cId="1909146104" sldId="894"/>
            <ac:spMk id="9222" creationId="{00000000-0000-0000-0000-000000000000}"/>
          </ac:spMkLst>
        </pc:spChg>
        <pc:spChg chg="mod">
          <ac:chgData name="Mike Montemurro" userId="40c20c913ca7511e" providerId="LiveId" clId="{E9CD931D-D4BB-4300-BA3D-233A95FD3FE3}" dt="2022-01-24T18:34:52.940" v="103" actId="20577"/>
          <ac:spMkLst>
            <pc:docMk/>
            <pc:sldMk cId="1909146104" sldId="894"/>
            <ac:spMk id="9223" creationId="{00000000-0000-0000-0000-000000000000}"/>
          </ac:spMkLst>
        </pc:spChg>
      </pc:sldChg>
      <pc:sldMasterChg chg="modSp mod">
        <pc:chgData name="Mike Montemurro" userId="40c20c913ca7511e" providerId="LiveId" clId="{E9CD931D-D4BB-4300-BA3D-233A95FD3FE3}" dt="2022-01-24T18:26:53.148" v="3" actId="20577"/>
        <pc:sldMasterMkLst>
          <pc:docMk/>
          <pc:sldMasterMk cId="0" sldId="2147483648"/>
        </pc:sldMasterMkLst>
        <pc:spChg chg="mod">
          <ac:chgData name="Mike Montemurro" userId="40c20c913ca7511e" providerId="LiveId" clId="{E9CD931D-D4BB-4300-BA3D-233A95FD3FE3}" dt="2022-01-24T18:26:53.148" v="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627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917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947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687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321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629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802.11-22/</a:t>
            </a:r>
            <a:r>
              <a:rPr lang="en-US" altLang="zh-CN" sz="1800" b="1" dirty="0"/>
              <a:t>0056</a:t>
            </a:r>
            <a:r>
              <a:rPr lang="en-US" altLang="en-US" sz="1800" b="1" dirty="0"/>
              <a:t>r2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January 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89-09-000m-revme-editor2-ad-hoc-comments.xlsx" TargetMode="External"/><Relationship Id="rId7" Type="http://schemas.openxmlformats.org/officeDocument/2006/relationships/hyperlink" Target="https://mentor.ieee.org/802.11/dcn/21/11-21-0690-11-000m-revme-cc35-se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07-000m-revme-phy-comments.xls" TargetMode="External"/><Relationship Id="rId5" Type="http://schemas.openxmlformats.org/officeDocument/2006/relationships/hyperlink" Target="https://mentor.ieee.org/802.11/dcn/21/11-21-0793-08-000m-revme-mac-comments.xls" TargetMode="External"/><Relationship Id="rId4" Type="http://schemas.openxmlformats.org/officeDocument/2006/relationships/hyperlink" Target="https://mentor.ieee.org/802.11/dcn/21/11-21-0699-19-000m-gen-adhoc-revme-cc35-comments.xl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4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2-000m-revme-wg-lb258-editor1-ad-hoc-comments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0105-01-000m-revme-lb258-sec-adhoc-comments.xlsx" TargetMode="External"/><Relationship Id="rId5" Type="http://schemas.openxmlformats.org/officeDocument/2006/relationships/hyperlink" Target="https://mentor.ieee.org/802.11/dcn/21/11-21-0793-12-000m-revme-mac-comments.xls" TargetMode="External"/><Relationship Id="rId4" Type="http://schemas.openxmlformats.org/officeDocument/2006/relationships/hyperlink" Target="https://mentor.ieee.org/802.11/dcn/22/11-22-0067-00-000m-gen-adhoc-revme-wg-lb258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2022-01-24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in 2022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37 – ED2, GEN, MAC, PHY, SEC CIDs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ED2-I” tab (5 CIDs) in </a:t>
            </a:r>
            <a:r>
              <a:rPr lang="en-US" altLang="en-US" sz="1800" dirty="0">
                <a:hlinkClick r:id="rId3"/>
              </a:rPr>
              <a:t>https://mentor.ieee.org/802.11/dcn/21/11-21-0689-09-000m-revme-editor2-ad-hoc-comments.xlsx</a:t>
            </a:r>
            <a:r>
              <a:rPr lang="en-US" altLang="en-US" sz="18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- Comment Withdrawn" (2 CIDs)“, “GEN Motion Nov – B” (3 CIDs), and “Gen Motion - Dec A" (6 CIDs) in </a:t>
            </a:r>
            <a:r>
              <a:rPr lang="en-US" altLang="en-US" sz="1800" dirty="0">
                <a:hlinkClick r:id="rId4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MAC-AH” (16 CIDs) and “Motion MAC-AI” tabs (19 CIDs) in </a:t>
            </a:r>
            <a:r>
              <a:rPr lang="en-US" altLang="en-US" sz="1800" dirty="0">
                <a:hlinkClick r:id="rId5"/>
              </a:rPr>
              <a:t>https://mentor.ieee.org/802.11/dcn/21/11-21-0793-10-000m-revme-mac-comments.xls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F” tab (1 CID) in </a:t>
            </a:r>
            <a:r>
              <a:rPr lang="en-US" altLang="en-US" sz="1800" dirty="0">
                <a:hlinkClick r:id="rId6"/>
              </a:rPr>
              <a:t>https://mentor.ieee.org/802.11/dcn/21/11-21-0727-07-000m-revme-phy-comments.xls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7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Passes. Unanimous.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38 – CID 336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336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336”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20/1/12.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6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39 – CIDs 230 and 497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230 and 497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CID 230 and CID 497”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21/1/9. 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0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40 – CID 111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111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111”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2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41 – GEN Exception A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GEN Exception A comments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Exception - A” tab (3 CIDs)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.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88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42 – CID 140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140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140”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60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43 – ED1, GEN, MAC</a:t>
            </a:r>
            <a:r>
              <a:rPr lang="en-US" altLang="en-US"/>
              <a:t>, SEC </a:t>
            </a:r>
            <a:r>
              <a:rPr lang="en-US" altLang="en-US" dirty="0"/>
              <a:t>CIDs</a:t>
            </a:r>
            <a:br>
              <a:rPr lang="en-US" altLang="en-US" dirty="0"/>
            </a:br>
            <a:r>
              <a:rPr lang="en-US" altLang="en-US" dirty="0"/>
              <a:t>(2022-01-24)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“Motion-EDITOR1-1A” tab (93 CIDs) in </a:t>
            </a:r>
            <a:r>
              <a:rPr lang="en-US" altLang="en-US" sz="1800" dirty="0">
                <a:hlinkClick r:id="rId3"/>
              </a:rPr>
              <a:t>https://mentor.ieee.org/802.11/dcn/22/11-22-0073-02-000m-revme-wg-lb258-editor1-ad-hoc-comments.xlsx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January" (1 CID)“, in </a:t>
            </a:r>
            <a:r>
              <a:rPr lang="en-US" altLang="en-US" sz="1800" dirty="0">
                <a:hlinkClick r:id="rId4"/>
              </a:rPr>
              <a:t>https://mentor.ieee.org/802.11/dcn/22/11-22-0067-00-000m-gen-adhoc-revme-wg-lb258-comments.xls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MAC-AJ” (12 CIDs) in </a:t>
            </a:r>
            <a:r>
              <a:rPr lang="en-US" altLang="en-US" sz="1800" dirty="0">
                <a:hlinkClick r:id="rId5"/>
              </a:rPr>
              <a:t>https://mentor.ieee.org/802.11/dcn/21/11-21-0793-12-000m-revme-mac-comments.xls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 Motion A” tab (2 CIDs) in  </a:t>
            </a:r>
            <a:r>
              <a:rPr lang="en-US" altLang="en-US" sz="1800" dirty="0">
                <a:hlinkClick r:id="rId6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14610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106501</TotalTime>
  <Words>962</Words>
  <Application>Microsoft Office PowerPoint</Application>
  <PresentationFormat>Widescreen</PresentationFormat>
  <Paragraphs>140</Paragraphs>
  <Slides>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802-11-Submission</vt:lpstr>
      <vt:lpstr>Document</vt:lpstr>
      <vt:lpstr>PowerPoint Presentation</vt:lpstr>
      <vt:lpstr>Abstract</vt:lpstr>
      <vt:lpstr>Motion 37 – ED2, GEN, MAC, PHY, SEC CIDs (2022-01-17)</vt:lpstr>
      <vt:lpstr>Motion 38 – CID 336 (GEN) (2022-01-17)</vt:lpstr>
      <vt:lpstr>Motion 39 – CIDs 230 and 497 (GEN) (2022-01-17)</vt:lpstr>
      <vt:lpstr>Motion 40 – CID 111 (GEN) (2022-01-17)</vt:lpstr>
      <vt:lpstr>Motion 41 – GEN Exception A (GEN) (2022-01-17)</vt:lpstr>
      <vt:lpstr>Motion 42 – CID 140 (GEN) (2022-01-17)</vt:lpstr>
      <vt:lpstr>Motion 43 – ED1, GEN, MAC, SEC CIDs (2022-01-24)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11-21/xxxx</dc:title>
  <dc:subject>Task Group AY November 2015 Meeting Agenda</dc:subject>
  <dc:creator>"mmontemurro@blackberry.com" &lt;mmontemurro@blackberry.com&gt;</dc:creator>
  <cp:keywords>May 2021</cp:keywords>
  <dc:description/>
  <cp:lastModifiedBy>Mike Montemurro</cp:lastModifiedBy>
  <cp:revision>4605</cp:revision>
  <cp:lastPrinted>2014-11-04T15:04:57Z</cp:lastPrinted>
  <dcterms:created xsi:type="dcterms:W3CDTF">2007-04-17T18:10:23Z</dcterms:created>
  <dcterms:modified xsi:type="dcterms:W3CDTF">2022-01-24T18:35:36Z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