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0" r:id="rId3"/>
    <p:sldId id="271" r:id="rId4"/>
    <p:sldId id="272" r:id="rId5"/>
    <p:sldId id="273" r:id="rId6"/>
    <p:sldId id="280" r:id="rId7"/>
    <p:sldId id="274" r:id="rId8"/>
    <p:sldId id="275" r:id="rId9"/>
    <p:sldId id="281" r:id="rId10"/>
    <p:sldId id="277" r:id="rId11"/>
    <p:sldId id="278" r:id="rId12"/>
    <p:sldId id="279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WT Lab)" initials="H(WL" lastIdx="0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2" name="Alecsander Eitan" initials="AE" lastIdx="6" clrIdx="1">
    <p:extLst>
      <p:ext uri="{19B8F6BF-5375-455C-9EA6-DF929625EA0E}">
        <p15:presenceInfo xmlns:p15="http://schemas.microsoft.com/office/powerpoint/2012/main" userId="S::eitana@qti.qualcomm.com::e817fc15-1440-47f2-9807-cb47db72d9e5" providerId="AD"/>
      </p:ext>
    </p:extLst>
  </p:cmAuthor>
  <p:cmAuthor id="3" name="Assaf Kasher-2" initials="AK" lastIdx="3" clrIdx="2">
    <p:extLst>
      <p:ext uri="{19B8F6BF-5375-455C-9EA6-DF929625EA0E}">
        <p15:presenceInfo xmlns:p15="http://schemas.microsoft.com/office/powerpoint/2012/main" userId="Assaf Kasher-2" providerId="None"/>
      </p:ext>
    </p:extLst>
  </p:cmAuthor>
  <p:cmAuthor id="4" name="Solomon Trainin4" initials="ST4" lastIdx="6" clrIdx="3">
    <p:extLst>
      <p:ext uri="{19B8F6BF-5375-455C-9EA6-DF929625EA0E}">
        <p15:presenceInfo xmlns:p15="http://schemas.microsoft.com/office/powerpoint/2012/main" userId="Solomon Trainin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9" autoAdjust="0"/>
    <p:restoredTop sz="95886" autoAdjust="0"/>
  </p:normalViewPr>
  <p:slideViewPr>
    <p:cSldViewPr>
      <p:cViewPr varScale="1">
        <p:scale>
          <a:sx n="109" d="100"/>
          <a:sy n="109" d="100"/>
        </p:scale>
        <p:origin x="1272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4194" y="74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January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92550" y="8982075"/>
            <a:ext cx="2425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Tony Xiao Han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9F288A74-A044-4BEA-A240-DEFB332E57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Submission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5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802.11-15/1472r0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25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January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395663" y="8985250"/>
            <a:ext cx="288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Tony Xiao Han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DF5FBB85-B9F8-4899-8B5B-B90AEDFA2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129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4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0" y="6475413"/>
            <a:ext cx="2752725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4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6835F41C-DEDC-4438-917D-1D94D2D033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0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FA9695-C1BB-41B2-BF85-AF49C30383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989919" y="304026"/>
            <a:ext cx="3398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802.11-22/</a:t>
            </a:r>
            <a:r>
              <a:rPr lang="en-US" altLang="zh-CN" sz="1800" b="1" dirty="0"/>
              <a:t>0040</a:t>
            </a:r>
            <a:r>
              <a:rPr lang="en-US" altLang="en-US" sz="1800" b="1" dirty="0"/>
              <a:t>r0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Submission</a:t>
            </a: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85800" y="318314"/>
            <a:ext cx="1340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>
              <a:defRPr/>
            </a:pPr>
            <a:r>
              <a:rPr lang="en-US" altLang="zh-CN" sz="1800" b="1" dirty="0"/>
              <a:t>January </a:t>
            </a:r>
            <a:r>
              <a:rPr lang="en-US" altLang="en-US" sz="1800" b="1" dirty="0"/>
              <a:t>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475413"/>
            <a:ext cx="2524125" cy="12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800" dirty="0"/>
              <a:t>Assaf Kasher, Qualcomm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B1A8072B-F843-426D-AC66-CF03E3771DB0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1066800"/>
          </a:xfrm>
        </p:spPr>
        <p:txBody>
          <a:bodyPr/>
          <a:lstStyle/>
          <a:p>
            <a:r>
              <a:rPr lang="en-US" altLang="en-US" dirty="0"/>
              <a:t>DMG use of multiple Golay </a:t>
            </a:r>
            <a:r>
              <a:rPr lang="en-US" altLang="en-US" dirty="0" err="1"/>
              <a:t>seqeunces</a:t>
            </a:r>
            <a:endParaRPr lang="en-US" altLang="en-US" dirty="0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December 27, 2021</a:t>
            </a: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685800" y="3124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 Author:</a:t>
            </a:r>
            <a:endParaRPr lang="en-US" altLang="en-US" sz="2000" b="0" dirty="0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84FC8950-2F78-47D2-ABB9-7C32A4F54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803068"/>
              </p:ext>
            </p:extLst>
          </p:nvPr>
        </p:nvGraphicFramePr>
        <p:xfrm>
          <a:off x="407565" y="3890872"/>
          <a:ext cx="8431635" cy="204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4" imgW="10466184" imgH="2539535" progId="Word.Document.8">
                  <p:embed/>
                </p:oleObj>
              </mc:Choice>
              <mc:Fallback>
                <p:oleObj name="Document" r:id="rId4" imgW="10466184" imgH="2539535" progId="Word.Documen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84FC8950-2F78-47D2-ABB9-7C32A4F54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65" y="3890872"/>
                        <a:ext cx="8431635" cy="2048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3717-05A4-41FA-8368-415BE677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the sequences selected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39E9-C4DD-4AF3-9174-DE535366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reduce the doppler sidelobes, the order of the sequences needs to be “random”</a:t>
            </a:r>
          </a:p>
          <a:p>
            <a:r>
              <a:rPr lang="en-US" dirty="0"/>
              <a:t>In the simulation, each group of 8 sequences was a random permutation of the sequences 1 through 8.</a:t>
            </a:r>
          </a:p>
          <a:p>
            <a:r>
              <a:rPr lang="en-US" dirty="0"/>
              <a:t>In a standard, the list of sequences can be predetermined pseudo random list of indices (between 1 and 8) and the point in the sequence of the first TRN subfield can be indicated in the header.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AD634-2543-4AC4-A4EB-9B2E36BD6B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BC916-A1DC-424E-ADC9-AC261BB37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044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8536B-7167-439B-B52A-ACFDC35D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A593F0-DF33-46A5-A2F6-E9D77696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multiple Golay sequences can reduce sidelobes in the range/doppler map of bistatic and multi-static DMG sensing.</a:t>
            </a:r>
          </a:p>
          <a:p>
            <a:r>
              <a:rPr lang="en-US" dirty="0"/>
              <a:t>The change needed in the standard is small since the sequences are already defined.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B3C45D-86AF-4454-B4D6-770B737AB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A8295-1CBF-40AF-9F50-BABDBDF718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552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D9C51-AA52-45E5-AF49-9F8E24B5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Strawpoll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941D7B-E248-468B-A272-883A2418E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to the SFD:</a:t>
            </a:r>
          </a:p>
          <a:p>
            <a:r>
              <a:rPr lang="en-US" dirty="0"/>
              <a:t>“DMG bi-static and multi-static sensing may optionally use groups of the 8 (128×N</a:t>
            </a:r>
            <a:r>
              <a:rPr lang="en-US" baseline="-25000" dirty="0"/>
              <a:t>CB</a:t>
            </a:r>
            <a:r>
              <a:rPr lang="en-US" dirty="0"/>
              <a:t>) Golay sequences in bi-static and multi-static sensing.</a:t>
            </a:r>
          </a:p>
          <a:p>
            <a:pPr lvl="1"/>
            <a:r>
              <a:rPr lang="en-US" dirty="0"/>
              <a:t>the sequences are the Golay sequences defined in EDMG (Ga and Gb in Table 28-75 in P802.11-2020)</a:t>
            </a:r>
          </a:p>
          <a:p>
            <a:pPr lvl="1"/>
            <a:r>
              <a:rPr lang="en-US" dirty="0"/>
              <a:t>The order of the sequences in the group is TBD”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E3D926-B914-4DB3-8661-3F513D1FA3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712C2-31D8-438A-8CA0-3404FA104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45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A5602-DD50-4011-9B85-1A967FA0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C2C7A5-F9DF-4B00-B669-0F114005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DMG and EDMG TRN fields, use a single (pair) of Golay sequences in the TRN field of a single spatial stream PPDU.</a:t>
            </a:r>
          </a:p>
          <a:p>
            <a:r>
              <a:rPr lang="en-US" dirty="0"/>
              <a:t>In this presentation we give motivation to using  multiple Golay sequences in DMG bi-static and multi-static sensing.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9172E-8E8E-43B5-9FD7-BCD9A0A6E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F862C-E8E6-49FB-9A6A-F330983D5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159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3067-5E65-428D-9A5E-4DCB92B6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8787"/>
          </a:xfrm>
        </p:spPr>
        <p:txBody>
          <a:bodyPr/>
          <a:lstStyle/>
          <a:p>
            <a:r>
              <a:rPr lang="en-US" dirty="0"/>
              <a:t>Doppler Sidelobes with Golay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F6FF3-928E-42BA-BFC7-F618BD6C5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087729"/>
            <a:ext cx="7772400" cy="1371600"/>
          </a:xfrm>
        </p:spPr>
        <p:txBody>
          <a:bodyPr/>
          <a:lstStyle/>
          <a:p>
            <a:r>
              <a:rPr lang="en-US" dirty="0"/>
              <a:t>Here we see the range/doppler maps for a Golay sequences based radar, for a speed of 0 and 10ms.</a:t>
            </a:r>
          </a:p>
          <a:p>
            <a:r>
              <a:rPr lang="en-US" dirty="0"/>
              <a:t>We can see that at non-zero speed, there are sidelobes to the main target, at different ranges.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D2528-38EC-4693-9D9E-3BEAD3F948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13A2D-D0D0-4FCE-9FED-117A46831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389D3-36CC-4A6D-A001-FAA48BFC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1180368"/>
            <a:ext cx="3784600" cy="2838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590D7-0435-418C-8037-8D2CA7E9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71" y="1180368"/>
            <a:ext cx="3784600" cy="2838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AC7900-D698-4A91-A1B3-7F4DC50B19AC}"/>
              </a:ext>
            </a:extLst>
          </p:cNvPr>
          <p:cNvSpPr txBox="1"/>
          <p:nvPr/>
        </p:nvSpPr>
        <p:spPr>
          <a:xfrm>
            <a:off x="609600" y="60198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 pulses, PRI=100usec, each pulse a single TRN subfield, doppler processing – FFT+Chebychev window.</a:t>
            </a:r>
          </a:p>
        </p:txBody>
      </p:sp>
    </p:spTree>
    <p:extLst>
      <p:ext uri="{BB962C8B-B14F-4D97-AF65-F5344CB8AC3E}">
        <p14:creationId xmlns:p14="http://schemas.microsoft.com/office/powerpoint/2010/main" val="410796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9B9B-315F-4732-B90B-B5D1EC93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Improving by using multiple Golays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C8A1-5D8D-43A1-85B7-D3AA1DE56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495800"/>
            <a:ext cx="7772400" cy="1600200"/>
          </a:xfrm>
        </p:spPr>
        <p:txBody>
          <a:bodyPr/>
          <a:lstStyle/>
          <a:p>
            <a:r>
              <a:rPr lang="en-US" dirty="0"/>
              <a:t>In the right graph, rather than use a single Golay sequences, we use (the TGay) 8 sequences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538EC-1CC5-495C-9247-D235E174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A74B9-F5C0-4000-B460-804F1950A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117A9-1416-491F-B5E7-915A624E6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80214"/>
            <a:ext cx="3886200" cy="2914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A6C0CE-4D2A-413B-891C-48FDCE482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1354372"/>
            <a:ext cx="4716851" cy="30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58FF-56F8-46AF-8E1D-8B83EAF0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Improving by multiple Golays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E414-FA6D-4972-A044-27F78339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r>
              <a:rPr lang="en-US" dirty="0"/>
              <a:t>We can see that using multiple sequences reduce the maximum spur values by 10dB.  This is important as we are looking for peaks above the noise.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F14B0-2E2D-438A-9101-06203372F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EB428-6BE9-4D59-8EB1-AD82B32E9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5D744-E3C7-4BCD-AF8F-B56FD0B5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6" y="1345689"/>
            <a:ext cx="4114800" cy="308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DEAFC-E1D8-4260-B80E-AD40FBA0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30518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7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A850-677B-42B7-8CE5-A06A575F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76250"/>
          </a:xfrm>
        </p:spPr>
        <p:txBody>
          <a:bodyPr/>
          <a:lstStyle/>
          <a:p>
            <a:r>
              <a:rPr lang="en-US" dirty="0"/>
              <a:t>Another view – CDF </a:t>
            </a:r>
            <a:r>
              <a:rPr lang="en-US"/>
              <a:t>of sidelobes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085A-A42D-4812-9364-28E07A909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0"/>
            <a:ext cx="7772400" cy="1524000"/>
          </a:xfrm>
        </p:spPr>
        <p:txBody>
          <a:bodyPr/>
          <a:lstStyle/>
          <a:p>
            <a:r>
              <a:rPr lang="en-US" dirty="0"/>
              <a:t>The graphs shows the CDF of the sidelobes height.  we can see that using multiple </a:t>
            </a:r>
            <a:r>
              <a:rPr lang="en-US" dirty="0" err="1"/>
              <a:t>Golays</a:t>
            </a:r>
            <a:r>
              <a:rPr lang="en-US" dirty="0"/>
              <a:t> increases the average height, but lower the maximums, which helps in CFAR detections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00A97-0E3E-4D7C-9C8A-BFE379F451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Assaf Kasher, Qualcomm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55342-F4CB-4AB8-AE3E-1DEC5C775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243B4-4579-436F-AF5A-75F9BCDB0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191000" cy="3143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F8298-458E-4BD0-9897-14DADB094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600"/>
            <a:ext cx="3890962" cy="29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D3CA-39F9-486D-951C-63885219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A more realistic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2F4E2-9B23-4A06-914D-091D6C7E0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24400"/>
            <a:ext cx="7772400" cy="1371600"/>
          </a:xfrm>
        </p:spPr>
        <p:txBody>
          <a:bodyPr/>
          <a:lstStyle/>
          <a:p>
            <a:r>
              <a:rPr lang="en-US" dirty="0"/>
              <a:t>This is a scenario of a 16 sequences packet, repeated 16 times at an interval of ~1ms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C32DA-7AB6-45F0-A7C9-B085DC7A6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BEA8C-C5A8-43EE-98F8-D69A936E31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ECF6C-9011-4206-9264-BB851DE5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63" y="1443162"/>
            <a:ext cx="4267200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0F8FA4-4FB1-4E33-B95F-528CA8E0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65" y="1427163"/>
            <a:ext cx="4396316" cy="32972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8AF8DF-7A1D-4440-8A08-3FEC77DA52C6}"/>
              </a:ext>
            </a:extLst>
          </p:cNvPr>
          <p:cNvSpPr txBox="1"/>
          <p:nvPr/>
        </p:nvSpPr>
        <p:spPr>
          <a:xfrm>
            <a:off x="609600" y="57150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16 pulses with a short PRI of 3.5usec, repeated 16 times with a PRI=1ms, each pulse a single TRN subfield, doppler processing – FFT+Chebychev window.</a:t>
            </a:r>
          </a:p>
        </p:txBody>
      </p:sp>
    </p:spTree>
    <p:extLst>
      <p:ext uri="{BB962C8B-B14F-4D97-AF65-F5344CB8AC3E}">
        <p14:creationId xmlns:p14="http://schemas.microsoft.com/office/powerpoint/2010/main" val="109480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08BD-EF8C-4C34-A1F1-86FE4AE1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Improvement by multiple Golays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2058-3AB0-48BB-A0A6-E811DF35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76800"/>
            <a:ext cx="7772400" cy="1219200"/>
          </a:xfrm>
        </p:spPr>
        <p:txBody>
          <a:bodyPr/>
          <a:lstStyle/>
          <a:p>
            <a:r>
              <a:rPr lang="en-US" dirty="0"/>
              <a:t>We can see that using multiple Golays lowers spurious targets by 20dB at high SNR and 10dB at 40dB SNR.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188D4-EB04-4C3A-BCC5-C286E67A5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0B63B-27BD-4C01-91AE-73E93C70F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3866A3-295B-4C7A-ADE7-BB2535E7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532" y="1326542"/>
            <a:ext cx="4495801" cy="33718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476609-708C-4153-8809-FC7768E8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26543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F68C9-FE28-4C1D-86F2-0C3EF68F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 – CDF of sidelobes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F0C25-309F-4AA0-8B02-09FAEE6A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r>
              <a:rPr lang="en-US" dirty="0"/>
              <a:t>The graphs shows the CDF of the sidelobes height.  we can see that using multiple </a:t>
            </a:r>
            <a:r>
              <a:rPr lang="en-US" dirty="0" err="1"/>
              <a:t>Golays</a:t>
            </a:r>
            <a:r>
              <a:rPr lang="en-US" dirty="0"/>
              <a:t> increases the average height, but lower the maximums, which helps in CFAR detections.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124199-7AA0-4C70-AE8D-EEF1FF21E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Assaf Kasher, Qualcomm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C19FF-4A12-4F15-BA15-3DA313FB3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DFF2A-EDD2-4126-903F-EEA82DF79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8750"/>
            <a:ext cx="4495800" cy="3371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7346F-22C0-499D-B81A-CFE2E7D7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1448912"/>
            <a:ext cx="4292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5222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147076</TotalTime>
  <Words>601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Times New Roman</vt:lpstr>
      <vt:lpstr>802-11-Submission</vt:lpstr>
      <vt:lpstr>Document</vt:lpstr>
      <vt:lpstr>DMG use of multiple Golay seqeunces</vt:lpstr>
      <vt:lpstr>Agenda</vt:lpstr>
      <vt:lpstr>Doppler Sidelobes with Golay</vt:lpstr>
      <vt:lpstr>Improving by using multiple Golays</vt:lpstr>
      <vt:lpstr>Improving by multiple Golays</vt:lpstr>
      <vt:lpstr>Another view – CDF of sidelobes</vt:lpstr>
      <vt:lpstr>A more realistic scenario</vt:lpstr>
      <vt:lpstr>Improvement by multiple Golays</vt:lpstr>
      <vt:lpstr>Another view – CDF of sidelobes</vt:lpstr>
      <vt:lpstr>How are the sequences selected</vt:lpstr>
      <vt:lpstr>Conclusions</vt:lpstr>
      <vt:lpstr>Strawpoll</vt:lpstr>
    </vt:vector>
  </TitlesOfParts>
  <Manager/>
  <Company>Marvell Semiconductor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19/0543r12</dc:title>
  <dc:subject>Task Group AY November 2015 Meeting Agenda</dc:subject>
  <dc:creator>akasher@qti.qualcomm.com</dc:creator>
  <cp:keywords>March, April, May 2019</cp:keywords>
  <dc:description/>
  <cp:lastModifiedBy>Assaf Kasher-2</cp:lastModifiedBy>
  <cp:revision>4778</cp:revision>
  <cp:lastPrinted>2014-11-04T15:04:57Z</cp:lastPrinted>
  <dcterms:created xsi:type="dcterms:W3CDTF">2007-04-17T18:10:23Z</dcterms:created>
  <dcterms:modified xsi:type="dcterms:W3CDTF">2022-01-09T10:13:33Z</dcterms:modified>
  <cp:category>Agenda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_2015_ms_pID_725343">
    <vt:lpwstr>(3)6tmfB/EE0Wuc3GIXFLx+sXe/3sf7gbbmn3ZjOX3mQxzxEWYw34MlxjT1Fxu17C0NlGFibCen
UgniMYlJKrcBWLu0qEYNxKtZkjcnxIvs/iCEBAaO+oSIMDBxHrFhTjIaimOhdtdSvDZhKtoO
AmMczEmSEkKnwX7ACLvO0ZNnM/DBUulytbK09NauE2KmulVmS9Io78t8qeSTgoW9jBIyZmei
4hEfQmztvU5CSXD8RB</vt:lpwstr>
  </property>
  <property fmtid="{D5CDD505-2E9C-101B-9397-08002B2CF9AE}" pid="27" name="_2015_ms_pID_7253431">
    <vt:lpwstr>0UHAPPEkgJoNJZSpeYVLnvkriUjEXCx8cgULgcHoV9H88GtQdss9hH
0LaD0c0PFvz3u22U0k7ComknCB/ma60eavc+0wR/v8yQE4kF/H6gngii7oYZBn/KtN3cBhI1
INMqGlyTOi/6CbmnbjKNBUWO0E2p2vH6DY8muLhNJiMntwUurUGPMjGEuaoeicD0CKMu5Fwi
G/tU9YuMZiNI56ZjcamEDRanloHnn4MtVLHg</vt:lpwstr>
  </property>
  <property fmtid="{D5CDD505-2E9C-101B-9397-08002B2CF9AE}" pid="28" name="_2015_ms_pID_7253432">
    <vt:lpwstr>uA==</vt:lpwstr>
  </property>
  <property fmtid="{D5CDD505-2E9C-101B-9397-08002B2CF9AE}" pid="29" name="_readonly">
    <vt:lpwstr/>
  </property>
  <property fmtid="{D5CDD505-2E9C-101B-9397-08002B2CF9AE}" pid="30" name="_change">
    <vt:lpwstr/>
  </property>
  <property fmtid="{D5CDD505-2E9C-101B-9397-08002B2CF9AE}" pid="31" name="_full-control">
    <vt:lpwstr/>
  </property>
  <property fmtid="{D5CDD505-2E9C-101B-9397-08002B2CF9AE}" pid="32" name="sflag">
    <vt:lpwstr>1629812572</vt:lpwstr>
  </property>
</Properties>
</file>