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9" r:id="rId6"/>
    <p:sldId id="271" r:id="rId7"/>
    <p:sldId id="270" r:id="rId8"/>
    <p:sldId id="272" r:id="rId9"/>
    <p:sldId id="275" r:id="rId10"/>
    <p:sldId id="260" r:id="rId11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802.11-22/0038r3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SENSING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1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20928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2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measurements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measurements. The results may be used by responder or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sent elsewhere.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Responders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Responders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5348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3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4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 (AP)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measurements.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4864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2202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initiator=receiver)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04800" y="4191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1054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5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</a:t>
            </a:r>
            <a:r>
              <a:rPr lang="en-US" sz="1800" dirty="0" smtClean="0">
                <a:solidFill>
                  <a:srgbClr val="FF0000"/>
                </a:solidFill>
              </a:rPr>
              <a:t>initiator/receiver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448800" y="41910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6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initiators/receivers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0058400" y="5715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Transmitter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(SBP)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21313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7</a:t>
            </a:r>
            <a:r>
              <a:rPr lang="en-US" sz="1800" dirty="0" smtClean="0">
                <a:solidFill>
                  <a:schemeClr val="tx1"/>
                </a:solidFill>
              </a:rPr>
              <a:t>: (supported 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SBP-requesting STA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48000" y="3962400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038600"/>
            <a:ext cx="12192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8</a:t>
            </a:r>
            <a:r>
              <a:rPr lang="en-US" sz="1800" dirty="0" smtClean="0">
                <a:solidFill>
                  <a:schemeClr val="tx1"/>
                </a:solidFill>
              </a:rPr>
              <a:t>: (supported</a:t>
            </a:r>
            <a:r>
              <a:rPr lang="en-US" sz="1800" u="sng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SBP-requesting STA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(SBP)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9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Variant of SBP  in Case 7.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results computed by responders based on sensing measurements.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20928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9b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Similar to Case 9, but with PPDU </a:t>
            </a:r>
            <a:r>
              <a:rPr lang="en-US" sz="1800" dirty="0" smtClean="0">
                <a:solidFill>
                  <a:srgbClr val="0000FF"/>
                </a:solidFill>
              </a:rPr>
              <a:t>broadcasted</a:t>
            </a:r>
            <a:r>
              <a:rPr lang="en-US" sz="1800" dirty="0" smtClean="0">
                <a:solidFill>
                  <a:schemeClr val="tx1"/>
                </a:solidFill>
              </a:rPr>
              <a:t> with </a:t>
            </a:r>
            <a:r>
              <a:rPr lang="en-US" sz="1800" dirty="0" smtClean="0">
                <a:solidFill>
                  <a:srgbClr val="0000FF"/>
                </a:solidFill>
              </a:rPr>
              <a:t>identical sensing measurement setup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results computed by responders based on sensing measurements.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315200" y="4876800"/>
            <a:ext cx="15240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Broadcast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8686800" y="4935379"/>
            <a:ext cx="15240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Broadcast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</a:t>
            </a:r>
            <a:r>
              <a:rPr lang="en-US" sz="2000" dirty="0" smtClean="0"/>
              <a:t>you agree that for the case when the sensing initiator is the sensing transmitter, the reporting phase is optional?</a:t>
            </a:r>
          </a:p>
          <a:p>
            <a:endParaRPr lang="en-US" sz="2000" dirty="0" smtClean="0"/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29860</TotalTime>
  <Words>720</Words>
  <Application>Microsoft Office PowerPoint</Application>
  <PresentationFormat>Custom</PresentationFormat>
  <Paragraphs>158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template_802-11-Submission-16-9_ppt2007</vt:lpstr>
      <vt:lpstr>WLAN SENSING USE CASES</vt:lpstr>
      <vt:lpstr>Use Cases to consider (when initiator=transmitter)</vt:lpstr>
      <vt:lpstr>Use Cases to consider (when initiator=transmitter)</vt:lpstr>
      <vt:lpstr>Use Cases to consider (when initiator=receiver)</vt:lpstr>
      <vt:lpstr>Use Cases to consider (SBP)</vt:lpstr>
      <vt:lpstr>Use Cases to consider (SBP)</vt:lpstr>
      <vt:lpstr>Straw Poll (SP1)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394</cp:revision>
  <cp:lastPrinted>1601-01-01T00:00:00Z</cp:lastPrinted>
  <dcterms:created xsi:type="dcterms:W3CDTF">2019-09-04T16:40:26Z</dcterms:created>
  <dcterms:modified xsi:type="dcterms:W3CDTF">2022-01-21T22:58:49Z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