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0" r:id="rId4"/>
    <p:sldId id="264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59B"/>
    <a:srgbClr val="FF4640"/>
    <a:srgbClr val="5DC5FF"/>
    <a:srgbClr val="55FF52"/>
    <a:srgbClr val="FFF649"/>
    <a:srgbClr val="FFFCB4"/>
    <a:srgbClr val="000000"/>
    <a:srgbClr val="FFFFFF"/>
    <a:srgbClr val="FF3B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92" autoAdjust="0"/>
    <p:restoredTop sz="96300"/>
  </p:normalViewPr>
  <p:slideViewPr>
    <p:cSldViewPr snapToGrid="0">
      <p:cViewPr varScale="1">
        <p:scale>
          <a:sx n="166" d="100"/>
          <a:sy n="166" d="100"/>
        </p:scale>
        <p:origin x="504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1/15/22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January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January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802.11-22/0013r1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PHY Type Subfield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2022-01-17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January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231867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文書" r:id="rId4" imgW="10439400" imgH="2387600" progId="Word.Document.8">
                  <p:embed/>
                </p:oleObj>
              </mc:Choice>
              <mc:Fallback>
                <p:oleObj name="文書" r:id="rId4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is a discussion material for PHY Type subfield in the EBCS ANQP element and the EBCS Info frame.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DB52D4-431D-DC4B-A759-2C6AF0473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Why need PHY Type Subfield?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02FBD49-2051-FF47-8563-DF19C1359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To advertise TX rate to receivers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TX rate format </a:t>
            </a:r>
            <a:r>
              <a:rPr lang="en-US" altLang="ja-JP" sz="1400" dirty="0"/>
              <a:t>depends on PHY type.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In 2.4GHz</a:t>
            </a:r>
            <a:r>
              <a:rPr lang="en-US" altLang="ja-JP" sz="1800" dirty="0"/>
              <a:t> / 5GHz / 60GHz band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Need to specify PHY type.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In other bands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No need to specify PHY type?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Should we consider future extension of the band usage?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1200" dirty="0"/>
              <a:t>New PHY will be defined in the same band.</a:t>
            </a:r>
            <a:endParaRPr kumimoji="1" lang="ja-JP" altLang="en-US" sz="120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299D661-BC30-E347-B6BB-E345001290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4B07E3-FC47-F147-A350-625B982DA5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F9924774-AFF5-4349-AACD-1DDD7A46928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828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79D392-B8EF-2A4C-8426-B716C0968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Proposed Resolution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9A689D-8D3A-9B44-8415-88DA2908D1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Remain PHY Type subfield.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400" dirty="0"/>
              <a:t>Restrict the PHY types depend on the operating band.</a:t>
            </a:r>
          </a:p>
          <a:p>
            <a:pPr marL="0" indent="0"/>
            <a:endParaRPr kumimoji="1" lang="en-US" altLang="ja-JP" sz="14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62E180B-EE39-714E-93FA-B989403492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4AFEFC9-B109-3E44-8DBD-29744DBA29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486223DD-4262-584C-8F0C-A79E3CD6253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2022</a:t>
            </a:r>
            <a:endParaRPr lang="en-GB" dirty="0"/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B5B78AD0-B6D5-4A48-887D-6E2B1FFAAC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643693"/>
              </p:ext>
            </p:extLst>
          </p:nvPr>
        </p:nvGraphicFramePr>
        <p:xfrm>
          <a:off x="1423750" y="2609534"/>
          <a:ext cx="9443984" cy="368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8544">
                  <a:extLst>
                    <a:ext uri="{9D8B030D-6E8A-4147-A177-3AD203B41FA5}">
                      <a16:colId xmlns:a16="http://schemas.microsoft.com/office/drawing/2014/main" val="613659922"/>
                    </a:ext>
                  </a:extLst>
                </a:gridCol>
                <a:gridCol w="752899">
                  <a:extLst>
                    <a:ext uri="{9D8B030D-6E8A-4147-A177-3AD203B41FA5}">
                      <a16:colId xmlns:a16="http://schemas.microsoft.com/office/drawing/2014/main" val="1736466607"/>
                    </a:ext>
                  </a:extLst>
                </a:gridCol>
                <a:gridCol w="906716">
                  <a:extLst>
                    <a:ext uri="{9D8B030D-6E8A-4147-A177-3AD203B41FA5}">
                      <a16:colId xmlns:a16="http://schemas.microsoft.com/office/drawing/2014/main" val="2993143362"/>
                    </a:ext>
                  </a:extLst>
                </a:gridCol>
                <a:gridCol w="916017">
                  <a:extLst>
                    <a:ext uri="{9D8B030D-6E8A-4147-A177-3AD203B41FA5}">
                      <a16:colId xmlns:a16="http://schemas.microsoft.com/office/drawing/2014/main" val="1982424871"/>
                    </a:ext>
                  </a:extLst>
                </a:gridCol>
                <a:gridCol w="858544">
                  <a:extLst>
                    <a:ext uri="{9D8B030D-6E8A-4147-A177-3AD203B41FA5}">
                      <a16:colId xmlns:a16="http://schemas.microsoft.com/office/drawing/2014/main" val="2501483818"/>
                    </a:ext>
                  </a:extLst>
                </a:gridCol>
                <a:gridCol w="858544">
                  <a:extLst>
                    <a:ext uri="{9D8B030D-6E8A-4147-A177-3AD203B41FA5}">
                      <a16:colId xmlns:a16="http://schemas.microsoft.com/office/drawing/2014/main" val="1129006019"/>
                    </a:ext>
                  </a:extLst>
                </a:gridCol>
                <a:gridCol w="858544">
                  <a:extLst>
                    <a:ext uri="{9D8B030D-6E8A-4147-A177-3AD203B41FA5}">
                      <a16:colId xmlns:a16="http://schemas.microsoft.com/office/drawing/2014/main" val="3823575652"/>
                    </a:ext>
                  </a:extLst>
                </a:gridCol>
                <a:gridCol w="858544">
                  <a:extLst>
                    <a:ext uri="{9D8B030D-6E8A-4147-A177-3AD203B41FA5}">
                      <a16:colId xmlns:a16="http://schemas.microsoft.com/office/drawing/2014/main" val="1946189049"/>
                    </a:ext>
                  </a:extLst>
                </a:gridCol>
                <a:gridCol w="858544">
                  <a:extLst>
                    <a:ext uri="{9D8B030D-6E8A-4147-A177-3AD203B41FA5}">
                      <a16:colId xmlns:a16="http://schemas.microsoft.com/office/drawing/2014/main" val="2224815921"/>
                    </a:ext>
                  </a:extLst>
                </a:gridCol>
                <a:gridCol w="858544">
                  <a:extLst>
                    <a:ext uri="{9D8B030D-6E8A-4147-A177-3AD203B41FA5}">
                      <a16:colId xmlns:a16="http://schemas.microsoft.com/office/drawing/2014/main" val="2382528193"/>
                    </a:ext>
                  </a:extLst>
                </a:gridCol>
                <a:gridCol w="858544">
                  <a:extLst>
                    <a:ext uri="{9D8B030D-6E8A-4147-A177-3AD203B41FA5}">
                      <a16:colId xmlns:a16="http://schemas.microsoft.com/office/drawing/2014/main" val="2070804256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/>
                        <a:t>Value</a:t>
                      </a:r>
                      <a:endParaRPr kumimoji="1" lang="ja-JP" altLang="en-US" sz="1200" b="1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/>
                        <a:t>Operating band</a:t>
                      </a:r>
                      <a:endParaRPr kumimoji="1" lang="ja-JP" altLang="en-US" sz="1200" b="1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687987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Value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/>
                        <a:t>TV white spaces</a:t>
                      </a:r>
                      <a:endParaRPr kumimoji="1" lang="ja-JP" altLang="en-US" sz="1200" b="1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/>
                        <a:t>Sub-1 GHz (excluding TV white spaces)</a:t>
                      </a:r>
                      <a:endParaRPr kumimoji="1" lang="ja-JP" altLang="en-US" sz="1200" b="1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/>
                        <a:t>2.4 GHz</a:t>
                      </a:r>
                      <a:endParaRPr kumimoji="1" lang="ja-JP" altLang="en-US" sz="1200" b="1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/>
                        <a:t>3.6 GHz</a:t>
                      </a:r>
                      <a:endParaRPr kumimoji="1" lang="ja-JP" altLang="en-US" sz="1200" b="1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/>
                        <a:t>4.9 GHz</a:t>
                      </a:r>
                      <a:endParaRPr kumimoji="1" lang="ja-JP" altLang="en-US" sz="1200" b="1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/>
                        <a:t>5 GHz</a:t>
                      </a:r>
                      <a:endParaRPr kumimoji="1" lang="ja-JP" altLang="en-US" sz="1200" b="1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/>
                        <a:t>6 GHz</a:t>
                      </a:r>
                      <a:endParaRPr kumimoji="1" lang="ja-JP" altLang="en-US" sz="1200" b="1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/>
                        <a:t>45 GHz</a:t>
                      </a:r>
                      <a:endParaRPr kumimoji="1" lang="ja-JP" altLang="en-US" sz="1200" b="1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/>
                        <a:t>60 GHz</a:t>
                      </a:r>
                      <a:endParaRPr kumimoji="1" lang="ja-JP" altLang="en-US" sz="1200" b="1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1" dirty="0"/>
                        <a:t>Chinese 60 GHz</a:t>
                      </a:r>
                      <a:endParaRPr kumimoji="1" lang="ja-JP" altLang="en-US" sz="1200" b="1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54244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0</a:t>
                      </a:r>
                      <a:endParaRPr kumimoji="1" lang="ja-JP" altLang="en-US" sz="12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TVHT</a:t>
                      </a:r>
                      <a:endParaRPr kumimoji="1" lang="ja-JP" altLang="en-US" sz="12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S1G</a:t>
                      </a:r>
                      <a:endParaRPr kumimoji="1" lang="ja-JP" altLang="en-US" sz="120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DSSS, HR/DSSS, OFDM, ERP</a:t>
                      </a:r>
                      <a:endParaRPr kumimoji="1" lang="ja-JP" altLang="en-US" sz="120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OFDM</a:t>
                      </a:r>
                      <a:endParaRPr kumimoji="1" lang="ja-JP" altLang="en-US" sz="120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OFDM</a:t>
                      </a:r>
                      <a:endParaRPr kumimoji="1" lang="ja-JP" altLang="en-US" sz="120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OFDM</a:t>
                      </a:r>
                      <a:endParaRPr kumimoji="1" lang="ja-JP" altLang="en-US" sz="120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CMMG</a:t>
                      </a:r>
                      <a:endParaRPr kumimoji="1" lang="ja-JP" altLang="en-US" sz="120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DMG</a:t>
                      </a:r>
                      <a:endParaRPr kumimoji="1" lang="ja-JP" altLang="en-US" sz="120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CDMG</a:t>
                      </a:r>
                      <a:endParaRPr kumimoji="1" lang="ja-JP" altLang="en-US" sz="120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857127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1</a:t>
                      </a:r>
                      <a:endParaRPr kumimoji="1" lang="ja-JP" altLang="en-US" sz="12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HT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HT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EDMG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7824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2</a:t>
                      </a:r>
                      <a:endParaRPr kumimoji="1" lang="ja-JP" altLang="en-US" sz="12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VHT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1379496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3</a:t>
                      </a:r>
                      <a:endParaRPr kumimoji="1" lang="ja-JP" altLang="en-US" sz="12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HE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HE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HE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34706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4-255</a:t>
                      </a:r>
                      <a:endParaRPr kumimoji="1" lang="ja-JP" altLang="en-US" sz="12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Reserved</a:t>
                      </a:r>
                      <a:endParaRPr kumimoji="1" lang="ja-JP" altLang="en-US" sz="120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4766461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9019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89090</TotalTime>
  <Words>274</Words>
  <Application>Microsoft Macintosh PowerPoint</Application>
  <PresentationFormat>ワイド画面</PresentationFormat>
  <Paragraphs>104</Paragraphs>
  <Slides>4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テーマ</vt:lpstr>
      <vt:lpstr>文書</vt:lpstr>
      <vt:lpstr>PHY Type Subfield</vt:lpstr>
      <vt:lpstr>Abstract</vt:lpstr>
      <vt:lpstr>Why need PHY Type Subfield?</vt:lpstr>
      <vt:lpstr>Proposed Resolution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森岡仁志</dc:creator>
  <cp:lastModifiedBy>森岡仁志</cp:lastModifiedBy>
  <cp:revision>205</cp:revision>
  <cp:lastPrinted>1601-01-01T00:00:00Z</cp:lastPrinted>
  <dcterms:created xsi:type="dcterms:W3CDTF">2019-03-11T15:18:40Z</dcterms:created>
  <dcterms:modified xsi:type="dcterms:W3CDTF">2022-01-16T16:27:35Z</dcterms:modified>
</cp:coreProperties>
</file>