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92" autoAdjust="0"/>
    <p:restoredTop sz="96300"/>
  </p:normalViewPr>
  <p:slideViewPr>
    <p:cSldViewPr snapToGrid="0">
      <p:cViewPr varScale="1">
        <p:scale>
          <a:sx n="166" d="100"/>
          <a:sy n="166" d="100"/>
        </p:scale>
        <p:origin x="50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 Type Subfield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discussion material for PHY Type subfield in the EBCS ANQP element and the EBCS Info frame.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Why need PHY Type Subfield?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2FBD49-2051-FF47-8563-DF19C1359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To advertise TX rate to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TX rate expression </a:t>
            </a:r>
            <a:r>
              <a:rPr lang="en-US" altLang="ja-JP" sz="1400" dirty="0"/>
              <a:t>depends on PHY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2.4GHz</a:t>
            </a:r>
            <a:r>
              <a:rPr lang="en-US" altLang="ja-JP" sz="1800" dirty="0"/>
              <a:t> / 5GHz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Need to specify DSSS/HT/VHT/HE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other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No need to specify PHY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Should we consider future extension of the band usage?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New PHY will be defined in the same band.</a:t>
            </a:r>
            <a:endParaRPr kumimoji="1" lang="ja-JP" altLang="en-US" sz="12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9D392-B8EF-2A4C-8426-B716C096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Resolution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9A689D-8D3A-9B44-8415-88DA2908D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Remain PHY Type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Restrict usable PHY types depends on the PHY transmitting the ANQP/EBCS Info frame that includes the PHY Type subfield.</a:t>
            </a:r>
          </a:p>
          <a:p>
            <a:pPr marL="0" indent="0"/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2E180B-EE39-714E-93FA-B98940349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FEFC9-B109-3E44-8DBD-29744DBA29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86223DD-4262-584C-8F0C-A79E3CD625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01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86815</TotalTime>
  <Words>194</Words>
  <Application>Microsoft Macintosh PowerPoint</Application>
  <PresentationFormat>ワイド画面</PresentationFormat>
  <Paragraphs>37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PHY Type Subfield</vt:lpstr>
      <vt:lpstr>Abstract</vt:lpstr>
      <vt:lpstr>Why need PHY Type Subfield?</vt:lpstr>
      <vt:lpstr>Proposed Resolution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200</cp:revision>
  <cp:lastPrinted>1601-01-01T00:00:00Z</cp:lastPrinted>
  <dcterms:created xsi:type="dcterms:W3CDTF">2019-03-11T15:18:40Z</dcterms:created>
  <dcterms:modified xsi:type="dcterms:W3CDTF">2022-01-04T14:42:27Z</dcterms:modified>
</cp:coreProperties>
</file>