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0" r:id="rId4"/>
    <p:sldId id="264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59B"/>
    <a:srgbClr val="FF4640"/>
    <a:srgbClr val="5DC5FF"/>
    <a:srgbClr val="55FF52"/>
    <a:srgbClr val="FFF649"/>
    <a:srgbClr val="FFFCB4"/>
    <a:srgbClr val="000000"/>
    <a:srgbClr val="FFFFFF"/>
    <a:srgbClr val="FF3B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192" autoAdjust="0"/>
    <p:restoredTop sz="96300"/>
  </p:normalViewPr>
  <p:slideViewPr>
    <p:cSldViewPr snapToGrid="0">
      <p:cViewPr varScale="1">
        <p:scale>
          <a:sx n="166" d="100"/>
          <a:sy n="166" d="100"/>
        </p:scale>
        <p:origin x="504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1/4/22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January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January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802.11-22/0013r0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PHY Type Subfield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2022-01-04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January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23186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文書" r:id="rId4" imgW="10439400" imgH="2387600" progId="Word.Document.8">
                  <p:embed/>
                </p:oleObj>
              </mc:Choice>
              <mc:Fallback>
                <p:oleObj name="文書" r:id="rId4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is a discussion material for PHY Type subfield in the EBCS ANQP element and the EBCS Info frame.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DB52D4-431D-DC4B-A759-2C6AF0473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Why need PHY Type Subfield?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02FBD49-2051-FF47-8563-DF19C1359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To advertise TX rate to receivers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TX rate expression </a:t>
            </a:r>
            <a:r>
              <a:rPr lang="en-US" altLang="ja-JP" sz="1400" dirty="0"/>
              <a:t>depends on PHY type.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In 2.4GHz</a:t>
            </a:r>
            <a:r>
              <a:rPr lang="en-US" altLang="ja-JP" sz="1800" dirty="0"/>
              <a:t> / 5GHz 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Need to specify DSSS/HT/VHT/HE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In other bands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No need to specify PHY type?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Should we consider future extension of the band usage?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1200" dirty="0"/>
              <a:t>New PHY will be defined in the same band.</a:t>
            </a:r>
            <a:endParaRPr kumimoji="1" lang="ja-JP" altLang="en-US" sz="120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299D661-BC30-E347-B6BB-E345001290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4B07E3-FC47-F147-A350-625B982DA5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9924774-AFF5-4349-AACD-1DDD7A46928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828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79D392-B8EF-2A4C-8426-B716C0968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Proposed Resolution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9A689D-8D3A-9B44-8415-88DA2908D1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Remain PHY Type subfield.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Restrict usable PHY types depends on the PHY transmitting the ANQP/EBCS Info frame that includes the PHY Type subfield.</a:t>
            </a:r>
          </a:p>
          <a:p>
            <a:pPr marL="0" indent="0"/>
            <a:endParaRPr kumimoji="1"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62E180B-EE39-714E-93FA-B989403492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4AFEFC9-B109-3E44-8DBD-29744DBA29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486223DD-4262-584C-8F0C-A79E3CD6253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9019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86815</TotalTime>
  <Words>194</Words>
  <Application>Microsoft Macintosh PowerPoint</Application>
  <PresentationFormat>ワイド画面</PresentationFormat>
  <Paragraphs>37</Paragraphs>
  <Slides>4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テーマ</vt:lpstr>
      <vt:lpstr>文書</vt:lpstr>
      <vt:lpstr>PHY Type Subfield</vt:lpstr>
      <vt:lpstr>Abstract</vt:lpstr>
      <vt:lpstr>Why need PHY Type Subfield?</vt:lpstr>
      <vt:lpstr>Proposed Resolution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森岡仁志</dc:creator>
  <cp:lastModifiedBy>森岡仁志</cp:lastModifiedBy>
  <cp:revision>200</cp:revision>
  <cp:lastPrinted>1601-01-01T00:00:00Z</cp:lastPrinted>
  <dcterms:created xsi:type="dcterms:W3CDTF">2019-03-11T15:18:40Z</dcterms:created>
  <dcterms:modified xsi:type="dcterms:W3CDTF">2022-01-04T14:42:27Z</dcterms:modified>
</cp:coreProperties>
</file>