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3"/>
  </p:notesMasterIdLst>
  <p:handoutMasterIdLst>
    <p:handoutMasterId r:id="rId64"/>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341" r:id="rId56"/>
    <p:sldId id="326" r:id="rId57"/>
    <p:sldId id="423" r:id="rId58"/>
    <p:sldId id="377" r:id="rId59"/>
    <p:sldId id="306" r:id="rId60"/>
    <p:sldId id="307" r:id="rId61"/>
    <p:sldId id="281"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341"/>
            <p14:sldId id="326"/>
            <p14:sldId id="423"/>
            <p14:sldId id="377"/>
            <p14:sldId id="306"/>
          </p14:sldIdLst>
        </p14:section>
        <p14:section name="Monday" id="{4B7C112C-E236-4D4B-9841-D43330742BB2}">
          <p14:sldIdLst/>
        </p14:section>
        <p14:section name="Wednessday" id="{F21A492A-BA32-4758-8679-031504230AE7}">
          <p14:sldIdLst>
            <p14:sldId id="307"/>
          </p14:sldIdLst>
        </p14:section>
        <p14:section name="Friday" id="{4BE27709-667B-4290-8292-4F4C0A5CE0BA}">
          <p14:sldIdLst>
            <p14:sldId id="281"/>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73" d="100"/>
          <a:sy n="73" d="100"/>
        </p:scale>
        <p:origin x="78" y="18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802.11-22/0006r7</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802.11-22/0006r7</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8900"/>
            <a:ext cx="744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November 2022</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55</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55</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56</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56</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57</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58</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58</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59</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59</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60</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60</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802.11-22/0006r7</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2022</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November 2022</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November 2022</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November 2022</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November 2022</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November 2022</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November 2022</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a:solidFill>
                  <a:prstClr val="black">
                    <a:tint val="75000"/>
                  </a:prstClr>
                </a:solidFill>
              </a:rPr>
              <a:t>May 2022</a:t>
            </a:r>
            <a:endParaRPr lang="en-US" dirty="0">
              <a:solidFill>
                <a:prstClr val="black">
                  <a:tint val="75000"/>
                </a:prstClr>
              </a:solidFill>
            </a:endParaRP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November 2022</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802.11-22/0006r7</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840c257d-5d52-4eff-94b4-39d2aafda56b/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2022-11-15</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2022</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2022</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November 2022</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November 2022</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November 2022</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6342399" y="4165170"/>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5460" y="235938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7282432" y="2788919"/>
            <a:ext cx="912568"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4982439" y="4324413"/>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72114" y="1295621"/>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7282432" y="3670465"/>
            <a:ext cx="91641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7280311" y="4345752"/>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4982439" y="3670731"/>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4978639" y="2020016"/>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794633" y="4324413"/>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7289777" y="1295621"/>
            <a:ext cx="912568"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TIG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3804721" y="2027966"/>
            <a:ext cx="95365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 (TBC)</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grpSp>
        <p:nvGrpSpPr>
          <p:cNvPr id="52229" name="Group 2">
            <a:extLst>
              <a:ext uri="{FF2B5EF4-FFF2-40B4-BE49-F238E27FC236}">
                <a16:creationId xmlns:a16="http://schemas.microsoft.com/office/drawing/2014/main" id="{247FA650-5BB3-4C92-A912-175F75263D3E}"/>
              </a:ext>
            </a:extLst>
          </p:cNvPr>
          <p:cNvGrpSpPr>
            <a:grpSpLocks/>
          </p:cNvGrpSpPr>
          <p:nvPr/>
        </p:nvGrpSpPr>
        <p:grpSpPr bwMode="auto">
          <a:xfrm>
            <a:off x="1735138" y="762001"/>
            <a:ext cx="8932862" cy="5307013"/>
            <a:chOff x="114300" y="760452"/>
            <a:chExt cx="8933554" cy="5306973"/>
          </a:xfrm>
        </p:grpSpPr>
        <p:sp>
          <p:nvSpPr>
            <p:cNvPr id="14" name="Rounded Rectangle 13">
              <a:extLst>
                <a:ext uri="{FF2B5EF4-FFF2-40B4-BE49-F238E27FC236}">
                  <a16:creationId xmlns:a16="http://schemas.microsoft.com/office/drawing/2014/main" id="{96D4069B-E46A-48F8-B2AA-1A71A4777C85}"/>
                </a:ext>
              </a:extLst>
            </p:cNvPr>
            <p:cNvSpPr/>
            <p:nvPr/>
          </p:nvSpPr>
          <p:spPr>
            <a:xfrm>
              <a:off x="5802753" y="760452"/>
              <a:ext cx="3245101" cy="2487594"/>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14300" y="2057400"/>
              <a:ext cx="1295400" cy="609600"/>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90500" y="3886200"/>
              <a:ext cx="9906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1600200" y="3886200"/>
              <a:ext cx="18288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3962698" y="3898916"/>
              <a:ext cx="1371706" cy="814393"/>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5753098" y="3875110"/>
              <a:ext cx="1752600" cy="838200"/>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7924800" y="3960813"/>
              <a:ext cx="1066800" cy="688975"/>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a:stCxn id="52234" idx="2"/>
            </p:cNvCxnSpPr>
            <p:nvPr/>
          </p:nvCxnSpPr>
          <p:spPr bwMode="auto">
            <a:xfrm>
              <a:off x="762000" y="2667000"/>
              <a:ext cx="0" cy="1219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1181100" y="3429000"/>
              <a:ext cx="6286500"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1181100" y="4305300"/>
              <a:ext cx="4191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3429000" y="4305300"/>
              <a:ext cx="533698"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5334404" y="4294209"/>
              <a:ext cx="418693"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3807785" y="3129010"/>
              <a:ext cx="1275100" cy="30637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7505698" y="4294210"/>
              <a:ext cx="419102"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2667198" y="5457830"/>
              <a:ext cx="3200648" cy="609595"/>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8" name="Straight Arrow Connector 103">
              <a:extLst>
                <a:ext uri="{FF2B5EF4-FFF2-40B4-BE49-F238E27FC236}">
                  <a16:creationId xmlns:a16="http://schemas.microsoft.com/office/drawing/2014/main" id="{1B4C1E69-B6E1-401F-A188-1A3FE9264DAD}"/>
                </a:ext>
              </a:extLst>
            </p:cNvPr>
            <p:cNvCxnSpPr>
              <a:cxnSpLocks noChangeShapeType="1"/>
            </p:cNvCxnSpPr>
            <p:nvPr/>
          </p:nvCxnSpPr>
          <p:spPr bwMode="auto">
            <a:xfrm>
              <a:off x="685800" y="5791200"/>
              <a:ext cx="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9" name="Elbow Connector 131">
              <a:extLst>
                <a:ext uri="{FF2B5EF4-FFF2-40B4-BE49-F238E27FC236}">
                  <a16:creationId xmlns:a16="http://schemas.microsoft.com/office/drawing/2014/main" id="{288905D3-9DEF-496F-A083-E60BD887D3A8}"/>
                </a:ext>
              </a:extLst>
            </p:cNvPr>
            <p:cNvCxnSpPr>
              <a:cxnSpLocks noChangeShapeType="1"/>
              <a:stCxn id="97" idx="1"/>
              <a:endCxn id="52235" idx="2"/>
            </p:cNvCxnSpPr>
            <p:nvPr/>
          </p:nvCxnSpPr>
          <p:spPr bwMode="auto">
            <a:xfrm rot="10800000">
              <a:off x="685800" y="4724400"/>
              <a:ext cx="1981200" cy="1038225"/>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6606381" y="3910807"/>
              <a:ext cx="1112837" cy="2590800"/>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6719888" y="5486400"/>
              <a:ext cx="1738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6324599" y="880575"/>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6324599" y="1261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6324599" y="1636200"/>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6324599" y="2023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a:xfrm>
              <a:off x="7077614" y="2427314"/>
              <a:ext cx="779522" cy="669920"/>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a:xfrm flipV="1">
              <a:off x="7857137" y="1401797"/>
              <a:ext cx="754121" cy="136047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a:xfrm>
              <a:off x="7468170" y="1160499"/>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a:xfrm>
              <a:off x="7468170" y="1541496"/>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a:xfrm>
              <a:off x="7471345" y="1922493"/>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a:xfrm flipH="1">
              <a:off x="7468170" y="2303490"/>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a:xfrm flipH="1">
              <a:off x="7464994" y="3097234"/>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a:xfrm flipV="1">
              <a:off x="1600315" y="1401797"/>
              <a:ext cx="4202438" cy="2484419"/>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a:xfrm flipV="1">
              <a:off x="3429257" y="3233758"/>
              <a:ext cx="2895824" cy="6524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November 2022</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November 2022</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November 2022</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November 2022</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November 3</a:t>
            </a:r>
            <a:r>
              <a:rPr lang="en-US" altLang="en-US" sz="3200" baseline="30000" dirty="0">
                <a:solidFill>
                  <a:srgbClr val="FF0000"/>
                </a:solidFill>
                <a:latin typeface="Arial" panose="020B0604020202020204" pitchFamily="34" charset="0"/>
                <a:cs typeface="DejaVu Sans" charset="0"/>
              </a:rPr>
              <a:t>rd</a:t>
            </a:r>
            <a:r>
              <a:rPr lang="en-US" altLang="en-US" sz="3200" dirty="0">
                <a:solidFill>
                  <a:srgbClr val="FF0000"/>
                </a:solidFill>
                <a:latin typeface="Arial" panose="020B0604020202020204" pitchFamily="34" charset="0"/>
                <a:cs typeface="DejaVu Sans" charset="0"/>
              </a:rPr>
              <a:t>, 2022</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2022</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November 2022</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600" dirty="0">
                <a:hlinkClick r:id="rId3"/>
              </a:rPr>
              <a:t>http://standards.ieee.org/develop/policies/bylaws/index.html</a:t>
            </a:r>
            <a:r>
              <a:rPr lang="en-US" altLang="en-US" sz="1600" dirty="0"/>
              <a:t> (HTML version) </a:t>
            </a:r>
          </a:p>
          <a:p>
            <a:pPr lvl="1">
              <a:buFontTx/>
              <a:buNone/>
            </a:pPr>
            <a:r>
              <a:rPr lang="en-US" altLang="en-US" sz="1600" dirty="0">
                <a:hlinkClick r:id="rId4"/>
              </a:rPr>
              <a:t>http://standards.ieee.org/develop/policies/bylaws/sb_bylaws.pdf</a:t>
            </a:r>
            <a:r>
              <a:rPr lang="en-US" altLang="en-US" sz="1600" dirty="0"/>
              <a:t> (PDF version)</a:t>
            </a:r>
            <a:r>
              <a:rPr lang="en-US" altLang="en-US" sz="12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600" dirty="0">
                <a:hlinkClick r:id="rId5"/>
              </a:rPr>
              <a:t>http://standards.ieee.org/develop/policies/opman/index.html</a:t>
            </a:r>
            <a:r>
              <a:rPr lang="en-US" altLang="en-US" sz="1600" dirty="0"/>
              <a:t> (HTML version) </a:t>
            </a:r>
          </a:p>
          <a:p>
            <a:pPr lvl="1">
              <a:buFontTx/>
              <a:buNone/>
            </a:pPr>
            <a:r>
              <a:rPr lang="en-US" altLang="en-US" sz="1600" dirty="0">
                <a:hlinkClick r:id="rId6"/>
              </a:rPr>
              <a:t>http://standards.ieee.org/develop/policies/opman/sb_om.pdf</a:t>
            </a:r>
            <a:r>
              <a:rPr lang="en-US" altLang="en-US" sz="16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November 2022</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November 802.11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November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r>
              <a:rPr lang="en-US" altLang="en-US" b="0" dirty="0">
                <a:hlinkClick r:id="rId3"/>
              </a:rPr>
              <a:t>https://web.cvent.com/event/840c257d-5d52-4eff-94b4-39d2aafda56b/summary</a:t>
            </a:r>
            <a:r>
              <a:rPr lang="en-US" altLang="en-US" b="0" dirty="0"/>
              <a:t> </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November 2022</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November 2022</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The other major information source is submissions on the 802.11 document server.   </a:t>
            </a:r>
          </a:p>
          <a:p>
            <a:r>
              <a:rPr lang="en-GB" altLang="en-US" b="0" dirty="0"/>
              <a:t>Bookmark this now: 	</a:t>
            </a:r>
            <a:r>
              <a:rPr lang="en-GB" altLang="en-US" b="0" dirty="0">
                <a:hlinkClick r:id="rId4"/>
              </a:rPr>
              <a:t>https://mentor.ieee.org/802.11/documents</a:t>
            </a:r>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2022</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November 2022</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November 2022</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55</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56</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57</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58</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59</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60</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a:solidFill>
                  <a:schemeClr val="tx1"/>
                </a:solidFill>
              </a:rPr>
              <a:t>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November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2022</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2022</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lc="http://schemas.openxmlformats.org/drawingml/2006/lockedCanvas" xmlns="" xmlns:a14="http://schemas.microsoft.com/office/drawing/2010/main">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2022</a:t>
            </a:r>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6773</Words>
  <Application>Microsoft Office PowerPoint</Application>
  <PresentationFormat>Widescreen</PresentationFormat>
  <Paragraphs>1159</Paragraphs>
  <Slides>61</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1"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November 802.11 plenary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Website membership list</vt:lpstr>
      <vt:lpstr>Email Reflectors</vt:lpstr>
      <vt:lpstr>Email Reflectors</vt:lpstr>
      <vt:lpstr>Documentation</vt:lpstr>
      <vt:lpstr>Documentation Generally</vt:lpstr>
      <vt:lpstr>Thank you for attending. Questions ?</vt:lpstr>
      <vt:lpstr>Badges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381</cp:revision>
  <cp:lastPrinted>2020-01-13T01:47:50Z</cp:lastPrinted>
  <dcterms:created xsi:type="dcterms:W3CDTF">2014-04-14T10:59:07Z</dcterms:created>
  <dcterms:modified xsi:type="dcterms:W3CDTF">2022-11-03T12:46:50Z</dcterms:modified>
  <cp:category>Report</cp:category>
</cp:coreProperties>
</file>