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77" autoAdjust="0"/>
    <p:restoredTop sz="94694" autoAdjust="0"/>
  </p:normalViewPr>
  <p:slideViewPr>
    <p:cSldViewPr>
      <p:cViewPr varScale="1">
        <p:scale>
          <a:sx n="103" d="100"/>
          <a:sy n="103" d="100"/>
        </p:scale>
        <p:origin x="138" y="138"/>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March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March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March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802.11-22/0006r3</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March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March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March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March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March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March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March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March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802.11-22/0006r3</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vent.me/yG5GY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802world.org/plenar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2022-03-08</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3640224549"/>
              </p:ext>
            </p:extLst>
          </p:nvPr>
        </p:nvGraphicFramePr>
        <p:xfrm>
          <a:off x="1328210" y="2420888"/>
          <a:ext cx="9947275" cy="2903537"/>
        </p:xfrm>
        <a:graphic>
          <a:graphicData uri="http://schemas.openxmlformats.org/presentationml/2006/ole">
            <mc:AlternateContent xmlns:mc="http://schemas.openxmlformats.org/markup-compatibility/2006">
              <mc:Choice xmlns:v="urn:schemas-microsoft-com:vml" Requires="v">
                <p:oleObj spid="_x0000_s1043" name="Document" r:id="rId4" imgW="8439175" imgH="2458761" progId="Word.Document.8">
                  <p:embed/>
                </p:oleObj>
              </mc:Choice>
              <mc:Fallback>
                <p:oleObj name="Document" r:id="rId4" imgW="8439175" imgH="2458761"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28210" y="2420888"/>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299" y="738388"/>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742505031"/>
              </p:ext>
            </p:extLst>
          </p:nvPr>
        </p:nvGraphicFramePr>
        <p:xfrm>
          <a:off x="838200" y="1417938"/>
          <a:ext cx="10515599" cy="489048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p>
                      <a:r>
                        <a:rPr lang="en-US" sz="1400" b="0" dirty="0">
                          <a:solidFill>
                            <a:schemeClr val="tx1"/>
                          </a:solidFill>
                        </a:rPr>
                        <a:t>Machine Learning and Artificial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March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March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March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602126"/>
            <a:ext cx="916412" cy="4944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March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March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March 7</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March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March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lvl="1" eaLnBrk="1" hangingPunct="1">
              <a:lnSpc>
                <a:spcPct val="85000"/>
              </a:lnSpc>
              <a:spcBef>
                <a:spcPct val="50000"/>
              </a:spcBef>
            </a:pPr>
            <a:r>
              <a:rPr lang="en-US" altLang="en-US" dirty="0">
                <a:ea typeface="MS PGothic" panose="020B0600070205080204" pitchFamily="34" charset="-128"/>
              </a:rPr>
              <a:t>Make contributions that lead to consensus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918" y="4951414"/>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March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March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March 802.11 plenary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March IEEE 802 plenary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b="0" dirty="0"/>
              <a:t>If you have not already done so, you can register </a:t>
            </a:r>
            <a:r>
              <a:rPr lang="en-US" b="0" dirty="0">
                <a:hlinkClick r:id="rId3"/>
              </a:rPr>
              <a:t>here</a:t>
            </a:r>
            <a:r>
              <a:rPr lang="en-US" b="0" dirty="0"/>
              <a:t> or follow the registration link here </a:t>
            </a:r>
            <a:r>
              <a:rPr lang="en-US" b="0" dirty="0">
                <a:hlinkClick r:id="rId4"/>
              </a:rPr>
              <a:t>https://802world.org/plenary/</a:t>
            </a:r>
            <a:endParaRPr lang="en-US" b="0" dirty="0"/>
          </a:p>
          <a:p>
            <a:pPr marL="0" indent="0"/>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March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March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March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March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March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March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xmlns:lc="http://schemas.openxmlformats.org/drawingml/2006/lockedCanvas">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7495</Words>
  <Application>Microsoft Office PowerPoint</Application>
  <PresentationFormat>Widescreen</PresentationFormat>
  <Paragraphs>1151</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Document</vt:lpstr>
      <vt:lpstr>IEEE 802.11 New Members Introduction</vt:lpstr>
      <vt:lpstr>PowerPoint Presentation</vt:lpstr>
      <vt:lpstr>Registration for the March 802.11 plenary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359</cp:revision>
  <cp:lastPrinted>2020-01-13T01:47:50Z</cp:lastPrinted>
  <dcterms:created xsi:type="dcterms:W3CDTF">2014-04-14T10:59:07Z</dcterms:created>
  <dcterms:modified xsi:type="dcterms:W3CDTF">2022-03-07T09:43:44Z</dcterms:modified>
  <cp:category>Report</cp:category>
</cp:coreProperties>
</file>