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802.11-22/0004r62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802.11-22/0004r62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802.11-22/0004r62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802.11-22/0004r63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2022-12-23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2023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21517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95071"/>
              </p:ext>
            </p:extLst>
          </p:nvPr>
        </p:nvGraphicFramePr>
        <p:xfrm>
          <a:off x="965199" y="1154723"/>
          <a:ext cx="10361085" cy="31170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158865"/>
              </p:ext>
            </p:extLst>
          </p:nvPr>
        </p:nvGraphicFramePr>
        <p:xfrm>
          <a:off x="965200" y="1219140"/>
          <a:ext cx="10361083" cy="322711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3,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18,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345402"/>
              </p:ext>
            </p:extLst>
          </p:nvPr>
        </p:nvGraphicFramePr>
        <p:xfrm>
          <a:off x="965199" y="1143000"/>
          <a:ext cx="10361085" cy="301752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11, 12, 13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17,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34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84049"/>
              </p:ext>
            </p:extLst>
          </p:nvPr>
        </p:nvGraphicFramePr>
        <p:xfrm>
          <a:off x="965199" y="1219200"/>
          <a:ext cx="10361085" cy="268333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3, 9,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5,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13, 14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727463"/>
              </p:ext>
            </p:extLst>
          </p:nvPr>
        </p:nvGraphicFramePr>
        <p:xfrm>
          <a:off x="965199" y="1219200"/>
          <a:ext cx="10361085" cy="17178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5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252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6, 9, 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January 16*, 17*, 18*,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767</Words>
  <Application>Microsoft Office PowerPoint</Application>
  <PresentationFormat>Widescreen</PresentationFormat>
  <Paragraphs>277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1633</cp:revision>
  <cp:lastPrinted>1601-01-01T00:00:00Z</cp:lastPrinted>
  <dcterms:created xsi:type="dcterms:W3CDTF">2018-05-10T16:45:22Z</dcterms:created>
  <dcterms:modified xsi:type="dcterms:W3CDTF">2022-12-23T09:32:16Z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