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0" d="100"/>
          <a:sy n="80" d="100"/>
        </p:scale>
        <p:origin x="96" y="4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802.11-22/0004r62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802.11-22/0004r62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802.11-22/0004r62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802.11-22/0004r62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2022-12-22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548791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536746"/>
              </p:ext>
            </p:extLst>
          </p:nvPr>
        </p:nvGraphicFramePr>
        <p:xfrm>
          <a:off x="965199" y="1154723"/>
          <a:ext cx="10361085" cy="31170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057606"/>
              </p:ext>
            </p:extLst>
          </p:nvPr>
        </p:nvGraphicFramePr>
        <p:xfrm>
          <a:off x="965200" y="1219140"/>
          <a:ext cx="10361083" cy="322711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3,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18,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896523"/>
              </p:ext>
            </p:extLst>
          </p:nvPr>
        </p:nvGraphicFramePr>
        <p:xfrm>
          <a:off x="965199" y="1143000"/>
          <a:ext cx="10361085" cy="30175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17,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3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836123"/>
              </p:ext>
            </p:extLst>
          </p:nvPr>
        </p:nvGraphicFramePr>
        <p:xfrm>
          <a:off x="965199" y="1219200"/>
          <a:ext cx="10361085" cy="26833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3, 9,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22, January 5,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740945"/>
              </p:ext>
            </p:extLst>
          </p:nvPr>
        </p:nvGraphicFramePr>
        <p:xfrm>
          <a:off x="965199" y="1219200"/>
          <a:ext cx="10361085" cy="17178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5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25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6, 9, 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January 16*, 17*, 18*,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770</Words>
  <Application>Microsoft Office PowerPoint</Application>
  <PresentationFormat>Widescreen</PresentationFormat>
  <Paragraphs>277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1631</cp:revision>
  <cp:lastPrinted>1601-01-01T00:00:00Z</cp:lastPrinted>
  <dcterms:created xsi:type="dcterms:W3CDTF">2018-05-10T16:45:22Z</dcterms:created>
  <dcterms:modified xsi:type="dcterms:W3CDTF">2022-12-22T11:19:19Z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