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87" r:id="rId5"/>
    <p:sldId id="288" r:id="rId6"/>
    <p:sldId id="290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0" d="100"/>
          <a:sy n="80" d="100"/>
        </p:scale>
        <p:origin x="96" y="4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802.11-22/0004r62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December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802.11-22/0004r62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802.11-22/0004r62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802.11-22/0004r62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802.11-22/0004r62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802.11-22/0004r62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802.11-22/0004r62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802.11-22/0004r62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802.11-22/0004r62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802.11-22/0004r62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2022-12-22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99D6C2-305B-71BF-6577-9BC21FB63F5D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January 2023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7548791"/>
              </p:ext>
            </p:extLst>
          </p:nvPr>
        </p:nvGraphicFramePr>
        <p:xfrm>
          <a:off x="835167" y="1187301"/>
          <a:ext cx="10361085" cy="1953372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18*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9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</a:p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19:30 ET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  <a:p>
                      <a:pPr algn="ctr" fontAlgn="b"/>
                      <a:r>
                        <a:rPr lang="en-GB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5536746"/>
              </p:ext>
            </p:extLst>
          </p:nvPr>
        </p:nvGraphicFramePr>
        <p:xfrm>
          <a:off x="965199" y="1154723"/>
          <a:ext cx="10361085" cy="311702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17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17*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17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7057606"/>
              </p:ext>
            </p:extLst>
          </p:nvPr>
        </p:nvGraphicFramePr>
        <p:xfrm>
          <a:off x="965200" y="1219140"/>
          <a:ext cx="10361083" cy="3227110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r>
                        <a:rPr lang="en-GB" sz="1600" b="1" i="0" u="none" strike="noStrike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anuary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16*,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17*,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3,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10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086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r>
                        <a:rPr lang="en-GB" sz="1600" b="1" i="0" u="none" strike="noStrike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anuary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19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9992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18, 19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896523"/>
              </p:ext>
            </p:extLst>
          </p:nvPr>
        </p:nvGraphicFramePr>
        <p:xfrm>
          <a:off x="965199" y="1143000"/>
          <a:ext cx="10361085" cy="301752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16*,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18*, 19*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11, 12, 13 (ad-hoc meeting)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16, 19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16, 17, 18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3418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January 17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1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8836123"/>
              </p:ext>
            </p:extLst>
          </p:nvPr>
        </p:nvGraphicFramePr>
        <p:xfrm>
          <a:off x="965199" y="1219200"/>
          <a:ext cx="10361085" cy="268333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3, 9,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22, January 5,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13, 14 (ad-hoc meeting)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16*,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17*, 18*, 19*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18*, 19*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9736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18*, 19*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3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December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4740945"/>
              </p:ext>
            </p:extLst>
          </p:nvPr>
        </p:nvGraphicFramePr>
        <p:xfrm>
          <a:off x="965199" y="1219200"/>
          <a:ext cx="10361085" cy="171786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9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5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17*, 18*, 19*</a:t>
                      </a:r>
                      <a:endParaRPr lang="en-US" sz="1600" b="1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2526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16*, 17*,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981665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6, 9, 27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+mn-cs"/>
                        </a:rPr>
                        <a:t>January 16*, 17*, 18*,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57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2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770</Words>
  <Application>Microsoft Office PowerPoint</Application>
  <PresentationFormat>Widescreen</PresentationFormat>
  <Paragraphs>277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1631</cp:revision>
  <cp:lastPrinted>1601-01-01T00:00:00Z</cp:lastPrinted>
  <dcterms:created xsi:type="dcterms:W3CDTF">2018-05-10T16:45:22Z</dcterms:created>
  <dcterms:modified xsi:type="dcterms:W3CDTF">2022-12-22T11:19:19Z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