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286" r:id="rId4"/>
    <p:sldId id="287" r:id="rId5"/>
    <p:sldId id="288" r:id="rId6"/>
    <p:sldId id="290" r:id="rId7"/>
    <p:sldId id="291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118" d="100"/>
          <a:sy n="118" d="100"/>
        </p:scale>
        <p:origin x="108" y="18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802.11-22/0004r61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December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802.11-22/0004r61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802.11-22/0004r61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802.11-22/0004r61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802.11-22/0004r61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802.11-22/0004r61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802.11-22/0004r61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802.11-22/0004r61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802.11-22/0004r61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99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802.11-22/0004r61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2022-12-08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99D6C2-305B-71BF-6577-9BC21FB63F5D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January 2023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9263476"/>
              </p:ext>
            </p:extLst>
          </p:nvPr>
        </p:nvGraphicFramePr>
        <p:xfrm>
          <a:off x="835167" y="1187301"/>
          <a:ext cx="10361085" cy="1270332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12,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January 9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15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5719585"/>
              </p:ext>
            </p:extLst>
          </p:nvPr>
        </p:nvGraphicFramePr>
        <p:xfrm>
          <a:off x="965199" y="1154723"/>
          <a:ext cx="10361085" cy="262934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959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8547353"/>
              </p:ext>
            </p:extLst>
          </p:nvPr>
        </p:nvGraphicFramePr>
        <p:xfrm>
          <a:off x="965200" y="1219140"/>
          <a:ext cx="10361083" cy="2026292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sng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13, 20, January 3,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10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sngStrike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9</a:t>
                      </a:r>
                      <a:endParaRPr lang="en-US" sz="1600" b="0" i="0" u="none" strike="sng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86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13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9992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12, January 9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52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5079102"/>
              </p:ext>
            </p:extLst>
          </p:nvPr>
        </p:nvGraphicFramePr>
        <p:xfrm>
          <a:off x="965199" y="1143000"/>
          <a:ext cx="10361085" cy="176784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14*, January 4*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15, 21, January 5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19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11, 12, 13 (ad-hoc meeting)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42137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338014"/>
              </p:ext>
            </p:extLst>
          </p:nvPr>
        </p:nvGraphicFramePr>
        <p:xfrm>
          <a:off x="965199" y="1219200"/>
          <a:ext cx="10361085" cy="170797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December 12, 19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January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December 13, 20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January 3, 10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December 8, 22, January 5,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13, 14 (ad-hoc meeting)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79736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13, 20, January 10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15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535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1560710"/>
              </p:ext>
            </p:extLst>
          </p:nvPr>
        </p:nvGraphicFramePr>
        <p:xfrm>
          <a:off x="965199" y="1219200"/>
          <a:ext cx="10361085" cy="122029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15, January 5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8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+mn-cs"/>
                        </a:rPr>
                        <a:t>December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+mn-cs"/>
                        </a:rPr>
                        <a:t> 16, January 6,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257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226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9</TotalTime>
  <Words>542</Words>
  <Application>Microsoft Office PowerPoint</Application>
  <PresentationFormat>Widescreen</PresentationFormat>
  <Paragraphs>176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</cp:lastModifiedBy>
  <cp:revision>1626</cp:revision>
  <cp:lastPrinted>1601-01-01T00:00:00Z</cp:lastPrinted>
  <dcterms:created xsi:type="dcterms:W3CDTF">2018-05-10T16:45:22Z</dcterms:created>
  <dcterms:modified xsi:type="dcterms:W3CDTF">2022-12-08T14:46:45Z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