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4" d="100"/>
          <a:sy n="84" d="100"/>
        </p:scale>
        <p:origin x="115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802.11-22/0004r60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802.11-22/0004r60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802.11-22/0004r60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802.11-22/0004r60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802.11-22/0004r60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2022-11-18</a:t>
            </a:r>
            <a:endParaRPr lang="en-GB" sz="2000" b="0" dirty="0"/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</a:t>
            </a:r>
            <a:r>
              <a:rPr lang="en-GB" sz="2000" dirty="0" smtClean="0">
                <a:solidFill>
                  <a:schemeClr val="tx1"/>
                </a:solidFill>
              </a:rPr>
              <a:t>January</a:t>
            </a:r>
            <a:r>
              <a:rPr lang="en-GB" sz="2000" dirty="0" smtClean="0">
                <a:solidFill>
                  <a:schemeClr val="tx1"/>
                </a:solidFill>
              </a:rPr>
              <a:t> 2023 interim </a:t>
            </a:r>
            <a:r>
              <a:rPr lang="en-GB" sz="2000" dirty="0">
                <a:solidFill>
                  <a:schemeClr val="tx1"/>
                </a:solidFill>
              </a:rPr>
              <a:t>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979537"/>
              </p:ext>
            </p:extLst>
          </p:nvPr>
        </p:nvGraphicFramePr>
        <p:xfrm>
          <a:off x="835167" y="1187301"/>
          <a:ext cx="10361085" cy="127033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12,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January 9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15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</a:p>
                    <a:p>
                      <a:pPr algn="ctr" fontAlgn="b"/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algn="ctr" fontAlgn="b"/>
                      <a:r>
                        <a:rPr lang="en-GB" sz="1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71102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December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5,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19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9257029"/>
              </p:ext>
            </p:extLst>
          </p:nvPr>
        </p:nvGraphicFramePr>
        <p:xfrm>
          <a:off x="965200" y="1219140"/>
          <a:ext cx="10361083" cy="2184724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30</a:t>
                      </a:r>
                      <a:endParaRPr lang="en-GB" sz="1600" b="0" dirty="0" smtClean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6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29, December 6, 13, 20, January 3,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 smtClean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9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69260250"/>
                  </a:ext>
                </a:extLst>
              </a:tr>
              <a:tr h="30863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13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329992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12, January 9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4334560"/>
              </p:ext>
            </p:extLst>
          </p:nvPr>
        </p:nvGraphicFramePr>
        <p:xfrm>
          <a:off x="965199" y="1143000"/>
          <a:ext cx="10361085" cy="176784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14*, January 4*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810416934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30, December 1, 7, 15, 21, January 5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5, 19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11, 12, 13 (ad-hoc meeting)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842310338"/>
                  </a:ext>
                </a:extLst>
              </a:tr>
              <a:tr h="42137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7622973"/>
              </p:ext>
            </p:extLst>
          </p:nvPr>
        </p:nvGraphicFramePr>
        <p:xfrm>
          <a:off x="965199" y="1219200"/>
          <a:ext cx="10361085" cy="17079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November 28, December 5, 12, 19, January 9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November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29, December 6, 13, 20, January 3, 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December 1, 8, 22, January 5, </a:t>
                      </a: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January 13, 14 (ad-hoc meeting)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47579736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29,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December 13, 20, January 10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1, 15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November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7382637"/>
              </p:ext>
            </p:extLst>
          </p:nvPr>
        </p:nvGraphicFramePr>
        <p:xfrm>
          <a:off x="965199" y="1219200"/>
          <a:ext cx="10361085" cy="146413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1,</a:t>
                      </a:r>
                      <a:r>
                        <a:rPr lang="en-GB" sz="1600" b="0" baseline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15, January 5</a:t>
                      </a:r>
                      <a:endParaRPr lang="en-GB" sz="1600" b="0" dirty="0" smtClean="0">
                        <a:solidFill>
                          <a:schemeClr val="tx1"/>
                        </a:solidFill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December 8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41365305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November </a:t>
                      </a:r>
                      <a:r>
                        <a:rPr lang="en-GB" sz="1600" b="0" dirty="0" smtClean="0">
                          <a:solidFill>
                            <a:schemeClr val="tx1"/>
                          </a:solidFill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28, January 9</a:t>
                      </a:r>
                      <a:endParaRPr lang="en-US" sz="1600" b="1" i="0" u="none" strike="noStrike" dirty="0" smtClean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  <a:cs typeface="+mn-cs"/>
                      </a:endParaRP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December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 2, 16, January 6, </a:t>
                      </a: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  <a:cs typeface="+mn-cs"/>
                        </a:rPr>
                        <a:t>December 5, 6, 7 (ad-hoc meeting)</a:t>
                      </a:r>
                      <a:endParaRPr lang="en-US" sz="1600" b="0" i="0" u="none" strike="noStrike" dirty="0" smtClean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 </a:t>
                      </a:r>
                      <a:r>
                        <a:rPr lang="en-US" sz="16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232</TotalTime>
  <Words>602</Words>
  <Application>Microsoft Office PowerPoint</Application>
  <PresentationFormat>Widescreen</PresentationFormat>
  <Paragraphs>188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1622</cp:revision>
  <cp:lastPrinted>1601-01-01T00:00:00Z</cp:lastPrinted>
  <dcterms:created xsi:type="dcterms:W3CDTF">2018-05-10T16:45:22Z</dcterms:created>
  <dcterms:modified xsi:type="dcterms:W3CDTF">2022-11-18T04:26:25Z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