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286" r:id="rId4"/>
    <p:sldId id="287" r:id="rId5"/>
    <p:sldId id="288" r:id="rId6"/>
    <p:sldId id="290" r:id="rId7"/>
    <p:sldId id="291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4" d="100"/>
          <a:sy n="84" d="100"/>
        </p:scale>
        <p:origin x="115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802.11-22/0004r60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802.11-22/0004r60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802.11-22/0004r60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802.11-22/0004r60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802.11-22/0004r60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802.11-22/0004r60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802.11-22/0004r60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802.11-22/0004r60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7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802.11-22/0004r60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9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802.11-22/0004r60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2022-11-18</a:t>
            </a:r>
            <a:endParaRPr lang="en-GB" sz="2000" b="0" dirty="0"/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099D6C2-305B-71BF-6577-9BC21FB63F5D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</a:t>
            </a:r>
            <a:r>
              <a:rPr lang="en-GB" sz="2000" dirty="0" smtClean="0">
                <a:solidFill>
                  <a:schemeClr val="tx1"/>
                </a:solidFill>
              </a:rPr>
              <a:t>January</a:t>
            </a:r>
            <a:r>
              <a:rPr lang="en-GB" sz="2000" dirty="0" smtClean="0">
                <a:solidFill>
                  <a:schemeClr val="tx1"/>
                </a:solidFill>
              </a:rPr>
              <a:t> 2023 interim </a:t>
            </a:r>
            <a:r>
              <a:rPr lang="en-GB" sz="2000" dirty="0">
                <a:solidFill>
                  <a:schemeClr val="tx1"/>
                </a:solidFill>
              </a:rPr>
              <a:t>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2979537"/>
              </p:ext>
            </p:extLst>
          </p:nvPr>
        </p:nvGraphicFramePr>
        <p:xfrm>
          <a:off x="835167" y="1187301"/>
          <a:ext cx="10361085" cy="1270332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12,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January 9</a:t>
                      </a:r>
                      <a:endParaRPr lang="en-US" sz="1600" b="0" i="0" u="none" strike="noStrike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15</a:t>
                      </a:r>
                      <a:endParaRPr lang="en-US" sz="1600" b="0" i="0" u="none" strike="noStrike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</a:p>
                    <a:p>
                      <a:pPr algn="ctr" fontAlgn="b"/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</a:t>
                      </a:r>
                    </a:p>
                    <a:p>
                      <a:pPr algn="ctr" fontAlgn="b"/>
                      <a:r>
                        <a:rPr lang="en-GB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971102"/>
              </p:ext>
            </p:extLst>
          </p:nvPr>
        </p:nvGraphicFramePr>
        <p:xfrm>
          <a:off x="965199" y="1154723"/>
          <a:ext cx="10361085" cy="262934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330283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5,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19</a:t>
                      </a:r>
                      <a:endParaRPr lang="en-US" sz="1600" b="0" i="0" u="none" strike="noStrike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59959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9257029"/>
              </p:ext>
            </p:extLst>
          </p:nvPr>
        </p:nvGraphicFramePr>
        <p:xfrm>
          <a:off x="965200" y="1219140"/>
          <a:ext cx="10361083" cy="2184724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106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30</a:t>
                      </a:r>
                      <a:endParaRPr lang="en-GB" sz="1600" b="0" dirty="0" smtClean="0">
                        <a:solidFill>
                          <a:schemeClr val="tx1"/>
                        </a:solidFill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6</a:t>
                      </a:r>
                      <a:endParaRPr lang="en-US" sz="1600" b="0" i="0" u="none" strike="noStrike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dirty="0" smtClean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29, December 6, 13, 20, January 3,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10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US" sz="1600" b="0" i="0" u="none" strike="noStrike" baseline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9</a:t>
                      </a:r>
                      <a:endParaRPr lang="en-US" sz="1600" b="0" i="0" u="none" strike="noStrike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9260250"/>
                  </a:ext>
                </a:extLst>
              </a:tr>
              <a:tr h="3086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13</a:t>
                      </a:r>
                      <a:endParaRPr lang="en-US" sz="1600" b="0" i="0" u="none" strike="noStrike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29992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12, January 9</a:t>
                      </a:r>
                      <a:endParaRPr lang="en-US" sz="1600" b="0" i="0" u="none" strike="noStrike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0052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334560"/>
              </p:ext>
            </p:extLst>
          </p:nvPr>
        </p:nvGraphicFramePr>
        <p:xfrm>
          <a:off x="965199" y="1143000"/>
          <a:ext cx="10361085" cy="176784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14*, January 4*</a:t>
                      </a:r>
                      <a:endParaRPr lang="en-US" sz="1600" b="0" i="0" u="none" strike="noStrike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0416934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30, December 1, 7, 15, 21, January 5</a:t>
                      </a:r>
                      <a:endParaRPr lang="en-US" sz="1600" b="0" i="0" u="none" strike="noStrike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5, 19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11, 12, 13 (ad-hoc meeting)</a:t>
                      </a:r>
                      <a:endParaRPr lang="en-US" sz="1600" b="0" i="0" u="none" strike="noStrike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42310338"/>
                  </a:ext>
                </a:extLst>
              </a:tr>
              <a:tr h="42137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8950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622973"/>
              </p:ext>
            </p:extLst>
          </p:nvPr>
        </p:nvGraphicFramePr>
        <p:xfrm>
          <a:off x="965199" y="1219200"/>
          <a:ext cx="10361085" cy="170797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28, December 5, 12, 19, January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29, December 6, 13, 20, January 3, 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December 1, 8, 22, January 5,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13, 14 (ad-hoc meeting)</a:t>
                      </a:r>
                      <a:endParaRPr lang="en-US" sz="1600" b="0" i="0" u="none" strike="noStrike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579736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29,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December 13, 20, January 10</a:t>
                      </a:r>
                      <a:endParaRPr lang="en-US" sz="1600" b="0" i="0" u="none" strike="noStrike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1, 15</a:t>
                      </a:r>
                      <a:endParaRPr lang="en-US" sz="1600" b="0" i="0" u="none" strike="noStrike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60535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382637"/>
              </p:ext>
            </p:extLst>
          </p:nvPr>
        </p:nvGraphicFramePr>
        <p:xfrm>
          <a:off x="965199" y="1219200"/>
          <a:ext cx="10361085" cy="146413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dirty="0" smtClean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15, January 5</a:t>
                      </a:r>
                      <a:endParaRPr lang="en-GB" sz="1600" b="0" dirty="0" smtClean="0">
                        <a:solidFill>
                          <a:schemeClr val="tx1"/>
                        </a:solidFill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8</a:t>
                      </a:r>
                      <a:endParaRPr lang="en-US" sz="1600" b="0" i="0" u="none" strike="noStrike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136530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28, January 9</a:t>
                      </a: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+mn-cs"/>
                        </a:rPr>
                        <a:t>December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+mn-cs"/>
                        </a:rPr>
                        <a:t> 2, 16, January 6, 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+mn-cs"/>
                        </a:rPr>
                        <a:t>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+mn-cs"/>
                        </a:rPr>
                        <a:t>December 5, 6, 7 (ad-hoc meeting)</a:t>
                      </a:r>
                      <a:endParaRPr lang="en-US" sz="1600" b="0" i="0" u="none" strike="noStrike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32579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22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232</TotalTime>
  <Words>602</Words>
  <Application>Microsoft Office PowerPoint</Application>
  <PresentationFormat>Widescreen</PresentationFormat>
  <Paragraphs>188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1622</cp:revision>
  <cp:lastPrinted>1601-01-01T00:00:00Z</cp:lastPrinted>
  <dcterms:created xsi:type="dcterms:W3CDTF">2018-05-10T16:45:22Z</dcterms:created>
  <dcterms:modified xsi:type="dcterms:W3CDTF">2022-11-18T04:26:25Z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