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9" r:id="rId3"/>
    <p:sldId id="286" r:id="rId4"/>
    <p:sldId id="287" r:id="rId5"/>
    <p:sldId id="288" r:id="rId6"/>
    <p:sldId id="290" r:id="rId7"/>
    <p:sldId id="291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92" d="100"/>
          <a:sy n="92" d="100"/>
        </p:scale>
        <p:origin x="538" y="7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802.11-22/0004r59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November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802.11-22/0004r59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802.11-22/0004r59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802.11-22/0004r59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802.11-22/0004r59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802.11-22/0004r59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802.11-22/0004r59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802.11-22/0004r59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87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802.11-22/0004r59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899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802.11-22/0004r59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2022-11-15</a:t>
            </a:r>
            <a:endParaRPr lang="en-GB" sz="2000" b="0" dirty="0"/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2099D6C2-305B-71BF-6577-9BC21FB63F5D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November 2022 plenary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1554618"/>
              </p:ext>
            </p:extLst>
          </p:nvPr>
        </p:nvGraphicFramePr>
        <p:xfrm>
          <a:off x="835167" y="1187301"/>
          <a:ext cx="10361085" cy="1266339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</a:t>
                      </a:r>
                      <a:r>
                        <a:rPr lang="en-US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n-GB" sz="16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07:30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376703895"/>
                  </a:ext>
                </a:extLst>
              </a:tr>
              <a:tr h="1329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5698235"/>
              </p:ext>
            </p:extLst>
          </p:nvPr>
        </p:nvGraphicFramePr>
        <p:xfrm>
          <a:off x="965199" y="1154723"/>
          <a:ext cx="10361085" cy="3309805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16*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  <a:endParaRPr lang="en-US" sz="1600" b="1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16*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0330283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559959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8698039"/>
              </p:ext>
            </p:extLst>
          </p:nvPr>
        </p:nvGraphicFramePr>
        <p:xfrm>
          <a:off x="965200" y="1219140"/>
          <a:ext cx="10361083" cy="3301796"/>
        </p:xfrm>
        <a:graphic>
          <a:graphicData uri="http://schemas.openxmlformats.org/drawingml/2006/table">
            <a:tbl>
              <a:tblPr/>
              <a:tblGrid>
                <a:gridCol w="1092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41065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07:30 ET</a:t>
                      </a:r>
                    </a:p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65514654"/>
                  </a:ext>
                </a:extLst>
              </a:tr>
              <a:tr h="339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*, 16*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17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*, 16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</a:p>
                    <a:p>
                      <a:pPr algn="l" fontAlgn="b"/>
                      <a:r>
                        <a:rPr lang="en-GB" sz="1600" b="0" dirty="0" smtClean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November 29, December 6, 13, 20, January 3,</a:t>
                      </a:r>
                      <a:r>
                        <a:rPr lang="en-GB" sz="1600" b="0" baseline="0" dirty="0" smtClean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10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US" sz="1600" b="0" i="0" u="none" strike="noStrike" baseline="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69260250"/>
                  </a:ext>
                </a:extLst>
              </a:tr>
              <a:tr h="3086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329992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900523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2826307"/>
              </p:ext>
            </p:extLst>
          </p:nvPr>
        </p:nvGraphicFramePr>
        <p:xfrm>
          <a:off x="965199" y="1219200"/>
          <a:ext cx="10361085" cy="1961709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15*, 16*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14*,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0416934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42310338"/>
                  </a:ext>
                </a:extLst>
              </a:tr>
              <a:tr h="3993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</a:t>
                      </a: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14, 15, 16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</a:t>
                      </a:r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18950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585304"/>
              </p:ext>
            </p:extLst>
          </p:nvPr>
        </p:nvGraphicFramePr>
        <p:xfrm>
          <a:off x="965199" y="1219200"/>
          <a:ext cx="10361085" cy="2195653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28, December 5, 12, 19, January 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</a:t>
                      </a: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29, December 6, 13, 20, January 3, 10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December 1, 8, 22, January 5, 12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14*, 15*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14*, 16*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16*,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7579736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*, 16*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</a:t>
                      </a: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760535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3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1959490"/>
              </p:ext>
            </p:extLst>
          </p:nvPr>
        </p:nvGraphicFramePr>
        <p:xfrm>
          <a:off x="965199" y="1219200"/>
          <a:ext cx="10361085" cy="1087384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14*,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41365305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14*, 15*, 16*,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732579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22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47</TotalTime>
  <Words>708</Words>
  <Application>Microsoft Office PowerPoint</Application>
  <PresentationFormat>Widescreen</PresentationFormat>
  <Paragraphs>248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1604</cp:revision>
  <cp:lastPrinted>1601-01-01T00:00:00Z</cp:lastPrinted>
  <dcterms:created xsi:type="dcterms:W3CDTF">2018-05-10T16:45:22Z</dcterms:created>
  <dcterms:modified xsi:type="dcterms:W3CDTF">2022-11-15T02:23:07Z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1668478608</vt:lpwstr>
  </property>
</Properties>
</file>