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70" d="100"/>
          <a:sy n="70" d="100"/>
        </p:scale>
        <p:origin x="96" y="24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802.11-22/0004r55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802.11-22/0004r55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802.11-22/0004r55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October 2022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802.11-22/0004r55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802.11-22/0004r55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2022-10-17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October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November 2022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7560093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 err="1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GroupJanaury</a:t>
                      </a:r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31</a:t>
                      </a:r>
                    </a:p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Sunday: November 13</a:t>
                      </a:r>
                    </a:p>
                    <a:p>
                      <a:pPr algn="l" fontAlgn="b"/>
                      <a:r>
                        <a:rPr lang="en-US" sz="1600" b="1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</a:t>
                      </a:r>
                      <a:endParaRPr lang="en-GB" sz="1600" b="1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06:00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0175925"/>
              </p:ext>
            </p:extLst>
          </p:nvPr>
        </p:nvGraphicFramePr>
        <p:xfrm>
          <a:off x="965199" y="1154723"/>
          <a:ext cx="10361085" cy="3553645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24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8511673"/>
              </p:ext>
            </p:extLst>
          </p:nvPr>
        </p:nvGraphicFramePr>
        <p:xfrm>
          <a:off x="965200" y="1219140"/>
          <a:ext cx="10361083" cy="3785646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07:30 ET</a:t>
                      </a:r>
                    </a:p>
                    <a:p>
                      <a:pPr algn="ctr" fontAlgn="b"/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3914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October 18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4291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25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4246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037958"/>
              </p:ext>
            </p:extLst>
          </p:nvPr>
        </p:nvGraphicFramePr>
        <p:xfrm>
          <a:off x="965199" y="1219200"/>
          <a:ext cx="10361085" cy="3424749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26*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03707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October 19, November 2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39939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14, 15,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5600711"/>
              </p:ext>
            </p:extLst>
          </p:nvPr>
        </p:nvGraphicFramePr>
        <p:xfrm>
          <a:off x="965199" y="1219200"/>
          <a:ext cx="10361085" cy="317101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October 17, 24, 31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November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18, 25, November 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November 8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20, 27, November 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November 10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October 25, November 8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13, 15*, 16*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October 2022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4125749"/>
              </p:ext>
            </p:extLst>
          </p:nvPr>
        </p:nvGraphicFramePr>
        <p:xfrm>
          <a:off x="965199" y="1219200"/>
          <a:ext cx="10361085" cy="1575064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20, November 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October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November 14*, 15*, 16*,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859</Words>
  <Application>Microsoft Office PowerPoint</Application>
  <PresentationFormat>Widescreen</PresentationFormat>
  <Paragraphs>302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1587</cp:revision>
  <cp:lastPrinted>1601-01-01T00:00:00Z</cp:lastPrinted>
  <dcterms:created xsi:type="dcterms:W3CDTF">2018-05-10T16:45:22Z</dcterms:created>
  <dcterms:modified xsi:type="dcterms:W3CDTF">2022-10-17T07:53:20Z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