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289" r:id="rId3"/>
    <p:sldId id="286" r:id="rId4"/>
    <p:sldId id="287" r:id="rId5"/>
    <p:sldId id="288" r:id="rId6"/>
    <p:sldId id="290" r:id="rId7"/>
    <p:sldId id="291" r:id="rId8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F81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282" autoAdjust="0"/>
    <p:restoredTop sz="94453" autoAdjust="0"/>
  </p:normalViewPr>
  <p:slideViewPr>
    <p:cSldViewPr>
      <p:cViewPr varScale="1">
        <p:scale>
          <a:sx n="70" d="100"/>
          <a:sy n="70" d="100"/>
        </p:scale>
        <p:origin x="96" y="246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1848" y="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802.11-22/0004r55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October 2022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802.11-22/0004r55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October 2022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802.11-22/0004r55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October 2022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802.11-22/0004r55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October 2022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07653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802.11-22/0004r55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October 2022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1170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802.11-22/0004r55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October 2022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46668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802.11-22/0004r55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October 2022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485574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802.11-22/0004r55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October 2022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338735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802.11-22/0004r55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October 2022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8997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October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October 2022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October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October 2022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October 2022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October 2022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October 2022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October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October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October 2022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802.11-22/0004r55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Teleconference Information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2022-10-17</a:t>
            </a:r>
          </a:p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October 2022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7162800" y="6531428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56244980"/>
              </p:ext>
            </p:extLst>
          </p:nvPr>
        </p:nvGraphicFramePr>
        <p:xfrm>
          <a:off x="992188" y="2403475"/>
          <a:ext cx="10233025" cy="2470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59112" imgH="2525312" progId="Word.Document.8">
                  <p:embed/>
                </p:oleObj>
              </mc:Choice>
              <mc:Fallback>
                <p:oleObj name="Document" r:id="rId3" imgW="10459112" imgH="2525312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2188" y="2403475"/>
                        <a:ext cx="10233025" cy="24701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099D6C2-305B-71BF-6577-9BC21FB63F5D}"/>
              </a:ext>
            </a:extLst>
          </p:cNvPr>
          <p:cNvSpPr txBox="1"/>
          <p:nvPr/>
        </p:nvSpPr>
        <p:spPr>
          <a:xfrm>
            <a:off x="885092" y="5474464"/>
            <a:ext cx="691938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Note: D</a:t>
            </a:r>
            <a:r>
              <a:rPr lang="en-GB" sz="2000" dirty="0">
                <a:solidFill>
                  <a:schemeClr val="tx1"/>
                </a:solidFill>
              </a:rPr>
              <a:t>ates in </a:t>
            </a:r>
            <a:r>
              <a:rPr lang="en-GB" sz="2000" b="1" dirty="0">
                <a:solidFill>
                  <a:schemeClr val="tx1"/>
                </a:solidFill>
              </a:rPr>
              <a:t>Bold</a:t>
            </a:r>
            <a:r>
              <a:rPr lang="en-GB" sz="2000" dirty="0">
                <a:solidFill>
                  <a:schemeClr val="tx1"/>
                </a:solidFill>
              </a:rPr>
              <a:t> are for the November 2022 plenary meeting</a:t>
            </a:r>
            <a:endParaRPr lang="en-US" sz="2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October 2022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67560093"/>
              </p:ext>
            </p:extLst>
          </p:nvPr>
        </p:nvGraphicFramePr>
        <p:xfrm>
          <a:off x="835167" y="1187301"/>
          <a:ext cx="10361085" cy="1953372"/>
        </p:xfrm>
        <a:graphic>
          <a:graphicData uri="http://schemas.openxmlformats.org/drawingml/2006/table">
            <a:tbl>
              <a:tblPr/>
              <a:tblGrid>
                <a:gridCol w="12984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044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17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964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6804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GroupJanaury</a:t>
                      </a:r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2216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802.11 WG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13*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16*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17*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22:30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01:30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2205779"/>
                  </a:ext>
                </a:extLst>
              </a:tr>
              <a:tr h="298223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October 31</a:t>
                      </a:r>
                    </a:p>
                    <a:p>
                      <a:pPr algn="l" fontAlgn="b"/>
                      <a:r>
                        <a:rPr lang="en-US" sz="160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Sunday: November 13</a:t>
                      </a:r>
                    </a:p>
                    <a:p>
                      <a:pPr algn="l" fontAlgn="b"/>
                      <a:r>
                        <a:rPr lang="en-US" sz="1600" b="1" i="0" u="none" strike="noStrike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17</a:t>
                      </a:r>
                      <a:endParaRPr lang="en-GB" sz="1600" b="1" i="0" u="none" strike="noStrike" noProof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06:00 ET</a:t>
                      </a:r>
                    </a:p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07:30 ET</a:t>
                      </a:r>
                      <a:endParaRPr lang="en-GB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b"/>
                      <a:r>
                        <a:rPr lang="en-GB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76703895"/>
                  </a:ext>
                </a:extLst>
              </a:tr>
              <a:tr h="13298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ARC SC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14*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61873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102741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October 2022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90175925"/>
              </p:ext>
            </p:extLst>
          </p:nvPr>
        </p:nvGraphicFramePr>
        <p:xfrm>
          <a:off x="965199" y="1154723"/>
          <a:ext cx="10361085" cy="3553645"/>
        </p:xfrm>
        <a:graphic>
          <a:graphicData uri="http://schemas.openxmlformats.org/drawingml/2006/table">
            <a:tbl>
              <a:tblPr/>
              <a:tblGrid>
                <a:gridCol w="11400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627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17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964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2796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0719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COEX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16*</a:t>
                      </a:r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6305258"/>
                  </a:ext>
                </a:extLst>
              </a:tr>
              <a:tr h="312962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Editors’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14</a:t>
                      </a:r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92484147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ITU AH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17*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416205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JTC1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15*</a:t>
                      </a:r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5109967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New Members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14</a:t>
                      </a:r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3912826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 SC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14*</a:t>
                      </a:r>
                      <a:endParaRPr lang="en-US" sz="1600" b="1" i="0" u="none" strike="sngStrike" dirty="0">
                        <a:solidFill>
                          <a:schemeClr val="tx1"/>
                        </a:solidFill>
                        <a:effectLst/>
                        <a:highlight>
                          <a:srgbClr val="00FF00"/>
                        </a:highlight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16*</a:t>
                      </a:r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01:30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8549584"/>
                  </a:ext>
                </a:extLst>
              </a:tr>
              <a:tr h="23167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WNG SC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14*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3302834"/>
                  </a:ext>
                </a:extLst>
              </a:tr>
              <a:tr h="23167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UHR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October 24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15*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15*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17*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07:30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22:30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599593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94608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3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October 2022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08511673"/>
              </p:ext>
            </p:extLst>
          </p:nvPr>
        </p:nvGraphicFramePr>
        <p:xfrm>
          <a:off x="965200" y="1219140"/>
          <a:ext cx="10361083" cy="3785646"/>
        </p:xfrm>
        <a:graphic>
          <a:graphicData uri="http://schemas.openxmlformats.org/drawingml/2006/table">
            <a:tbl>
              <a:tblPr/>
              <a:tblGrid>
                <a:gridCol w="1092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1065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61446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TGaz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14*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15*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15*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01:30 ET</a:t>
                      </a:r>
                    </a:p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07:30 ET</a:t>
                      </a:r>
                    </a:p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b"/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b"/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5514654"/>
                  </a:ext>
                </a:extLst>
              </a:tr>
              <a:tr h="33914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TGbb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13, 15*, 16*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14*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17*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22:30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90424695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13, 14*, 16*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5464611"/>
                  </a:ext>
                </a:extLst>
              </a:tr>
              <a:tr h="24246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TGbd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</a:t>
                      </a:r>
                      <a:r>
                        <a:rPr lang="en-US" sz="1600" b="0" i="0" u="none" strike="sng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October 18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November 1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15*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69260250"/>
                  </a:ext>
                </a:extLst>
              </a:tr>
              <a:tr h="42917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October 25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14*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2999211"/>
                  </a:ext>
                </a:extLst>
              </a:tr>
              <a:tr h="24246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AIML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October 17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14*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15*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005238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543598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October 2022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21037958"/>
              </p:ext>
            </p:extLst>
          </p:nvPr>
        </p:nvGraphicFramePr>
        <p:xfrm>
          <a:off x="965199" y="1219200"/>
          <a:ext cx="10361085" cy="3424749"/>
        </p:xfrm>
        <a:graphic>
          <a:graphicData uri="http://schemas.openxmlformats.org/drawingml/2006/table">
            <a:tbl>
              <a:tblPr/>
              <a:tblGrid>
                <a:gridCol w="11684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344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25141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370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(Joint)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Wednesday: October 26*</a:t>
                      </a:r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14*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15*, 16*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14*, 17*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22:30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0416934"/>
                  </a:ext>
                </a:extLst>
              </a:tr>
              <a:tr h="303707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(MAC)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October 27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Wednesday: October 19, November 2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14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15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42310338"/>
                  </a:ext>
                </a:extLst>
              </a:tr>
              <a:tr h="399398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(MAC/PHY)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October 17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October 31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13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16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14, 15, 16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22:30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89501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897446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October 2022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25600711"/>
              </p:ext>
            </p:extLst>
          </p:nvPr>
        </p:nvGraphicFramePr>
        <p:xfrm>
          <a:off x="965199" y="1219200"/>
          <a:ext cx="10361085" cy="3171013"/>
        </p:xfrm>
        <a:graphic>
          <a:graphicData uri="http://schemas.openxmlformats.org/drawingml/2006/table">
            <a:tbl>
              <a:tblPr/>
              <a:tblGrid>
                <a:gridCol w="11684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344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25141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466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TGbf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October 17, 24, 31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November 7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October 18, 25, November 1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November 8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October 20, 27, November 3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November 10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14*, 15*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14*, 16*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16*, 17*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01:30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579736"/>
                  </a:ext>
                </a:extLst>
              </a:tr>
              <a:tr h="36466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TGbh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October 25, November 8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13, 15*, 16*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15*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09:30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605356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90334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October 2022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34125749"/>
              </p:ext>
            </p:extLst>
          </p:nvPr>
        </p:nvGraphicFramePr>
        <p:xfrm>
          <a:off x="965199" y="1219200"/>
          <a:ext cx="10361085" cy="1575064"/>
        </p:xfrm>
        <a:graphic>
          <a:graphicData uri="http://schemas.openxmlformats.org/drawingml/2006/table">
            <a:tbl>
              <a:tblPr/>
              <a:tblGrid>
                <a:gridCol w="11684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344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25141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466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TGbi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October 20, November 3</a:t>
                      </a:r>
                    </a:p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October 27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14*, 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14*, 15*, 16*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1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1365305"/>
                  </a:ext>
                </a:extLst>
              </a:tr>
              <a:tr h="36466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TGme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14*, 15*, 16*, 17*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325792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012262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0</TotalTime>
  <Words>859</Words>
  <Application>Microsoft Office PowerPoint</Application>
  <PresentationFormat>Widescreen</PresentationFormat>
  <Paragraphs>302</Paragraphs>
  <Slides>7</Slides>
  <Notes>7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Calibri</vt:lpstr>
      <vt:lpstr>Times New Roman</vt:lpstr>
      <vt:lpstr>Office Theme</vt:lpstr>
      <vt:lpstr>Document</vt:lpstr>
      <vt:lpstr>Teleconference Information</vt:lpstr>
      <vt:lpstr>Teleconferences</vt:lpstr>
      <vt:lpstr>Teleconferences</vt:lpstr>
      <vt:lpstr>Teleconferences</vt:lpstr>
      <vt:lpstr>Teleconferences</vt:lpstr>
      <vt:lpstr>Teleconferences</vt:lpstr>
      <vt:lpstr>Teleconferences</vt:lpstr>
    </vt:vector>
  </TitlesOfParts>
  <Company>BlackBerry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Teleconference Information</dc:title>
  <dc:creator>Stephen McCann</dc:creator>
  <cp:keywords/>
  <cp:lastModifiedBy>Stephen McCann</cp:lastModifiedBy>
  <cp:revision>1587</cp:revision>
  <cp:lastPrinted>1601-01-01T00:00:00Z</cp:lastPrinted>
  <dcterms:created xsi:type="dcterms:W3CDTF">2018-05-10T16:45:22Z</dcterms:created>
  <dcterms:modified xsi:type="dcterms:W3CDTF">2022-10-17T07:53:20Z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2020-01-17 18:33:44Z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