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57226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10, 31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November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248249"/>
              </p:ext>
            </p:extLst>
          </p:nvPr>
        </p:nvGraphicFramePr>
        <p:xfrm>
          <a:off x="965199" y="1154723"/>
          <a:ext cx="10361085" cy="374642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183809"/>
              </p:ext>
            </p:extLst>
          </p:nvPr>
        </p:nvGraphicFramePr>
        <p:xfrm>
          <a:off x="965200" y="1219140"/>
          <a:ext cx="10361083" cy="378564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18,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4291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176890"/>
              </p:ext>
            </p:extLst>
          </p:nvPr>
        </p:nvGraphicFramePr>
        <p:xfrm>
          <a:off x="965199" y="1219200"/>
          <a:ext cx="10361085" cy="34247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12, October 26*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19, November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145081"/>
              </p:ext>
            </p:extLst>
          </p:nvPr>
        </p:nvGraphicFramePr>
        <p:xfrm>
          <a:off x="965199" y="1219200"/>
          <a:ext cx="10361085" cy="41463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10,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11, 18, 25,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13, 20, 27,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Thursday: October 20, November 3</a:t>
                      </a:r>
                    </a:p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October 11, 25, November 8</a:t>
                      </a:r>
                    </a:p>
                    <a:p>
                      <a:pPr algn="l" fontAlgn="b"/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14*, 15*,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1 </a:t>
                      </a:r>
                      <a:r>
                        <a:rPr lang="en-US" sz="1600" b="0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175160"/>
              </p:ext>
            </p:extLst>
          </p:nvPr>
        </p:nvGraphicFramePr>
        <p:xfrm>
          <a:off x="965199" y="1219200"/>
          <a:ext cx="10361085" cy="181890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20, 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937</Words>
  <Application>Microsoft Office PowerPoint</Application>
  <PresentationFormat>Widescreen</PresentationFormat>
  <Paragraphs>320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1585</cp:revision>
  <cp:lastPrinted>1601-01-01T00:00:00Z</cp:lastPrinted>
  <dcterms:created xsi:type="dcterms:W3CDTF">2018-05-10T16:45:22Z</dcterms:created>
  <dcterms:modified xsi:type="dcterms:W3CDTF">2022-10-11T11:19:45Z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