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3" d="100"/>
          <a:sy n="93" d="100"/>
        </p:scale>
        <p:origin x="90" y="3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802.11-22/0004r53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802.11-22/0004r53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802.11-22/0004r53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October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802.11-22/0004r53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802.11-22/0004r53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2022-10-04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October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November 2022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757226"/>
              </p:ext>
            </p:extLst>
          </p:nvPr>
        </p:nvGraphicFramePr>
        <p:xfrm>
          <a:off x="835167" y="1187301"/>
          <a:ext cx="10361085" cy="195337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10, 31</a:t>
                      </a:r>
                    </a:p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Sunday: November 13</a:t>
                      </a:r>
                    </a:p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6931385"/>
              </p:ext>
            </p:extLst>
          </p:nvPr>
        </p:nvGraphicFramePr>
        <p:xfrm>
          <a:off x="965199" y="1154723"/>
          <a:ext cx="10361085" cy="3746421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11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066976"/>
              </p:ext>
            </p:extLst>
          </p:nvPr>
        </p:nvGraphicFramePr>
        <p:xfrm>
          <a:off x="965200" y="1219140"/>
          <a:ext cx="10361083" cy="4029486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October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13,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13,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October 18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November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4291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25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17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415300"/>
              </p:ext>
            </p:extLst>
          </p:nvPr>
        </p:nvGraphicFramePr>
        <p:xfrm>
          <a:off x="965199" y="1219200"/>
          <a:ext cx="10361085" cy="342474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October 12, October 26*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15*, 16*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13,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October 19, November 2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993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14, 15, 16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October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479126"/>
              </p:ext>
            </p:extLst>
          </p:nvPr>
        </p:nvGraphicFramePr>
        <p:xfrm>
          <a:off x="965199" y="1219200"/>
          <a:ext cx="10361085" cy="4144187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October 10, 17, 24, 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October 11, 18, 25, November 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13, 20, 27, November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November 10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16*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6, 20, November 3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October 13, 27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15*,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November 14*, 15*, 16*,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52195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823</Words>
  <Application>Microsoft Office PowerPoint</Application>
  <PresentationFormat>Widescreen</PresentationFormat>
  <Paragraphs>286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1579</cp:revision>
  <cp:lastPrinted>1601-01-01T00:00:00Z</cp:lastPrinted>
  <dcterms:created xsi:type="dcterms:W3CDTF">2018-05-10T16:45:22Z</dcterms:created>
  <dcterms:modified xsi:type="dcterms:W3CDTF">2022-10-04T07:36:03Z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