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3" d="100"/>
          <a:sy n="83" d="100"/>
        </p:scale>
        <p:origin x="102" y="3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2022-09-30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2022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614728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10, 31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November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17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07:30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403663"/>
              </p:ext>
            </p:extLst>
          </p:nvPr>
        </p:nvGraphicFramePr>
        <p:xfrm>
          <a:off x="965199" y="1154723"/>
          <a:ext cx="10361085" cy="374642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141462"/>
              </p:ext>
            </p:extLst>
          </p:nvPr>
        </p:nvGraphicFramePr>
        <p:xfrm>
          <a:off x="965200" y="1219140"/>
          <a:ext cx="10361083" cy="4517166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13,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4291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120308"/>
              </p:ext>
            </p:extLst>
          </p:nvPr>
        </p:nvGraphicFramePr>
        <p:xfrm>
          <a:off x="965199" y="1219200"/>
          <a:ext cx="10361085" cy="342474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12, October 26*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13,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19, November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14, 15,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713924"/>
              </p:ext>
            </p:extLst>
          </p:nvPr>
        </p:nvGraphicFramePr>
        <p:xfrm>
          <a:off x="965199" y="1219200"/>
          <a:ext cx="10361085" cy="452093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10, 17,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11, 18, 25,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13, 20, 27, November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11, 25,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13*, 15*,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October 6, 20, November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October 13, 27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14*,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867</Words>
  <Application>Microsoft Office PowerPoint</Application>
  <PresentationFormat>Widescreen</PresentationFormat>
  <Paragraphs>301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1577</cp:revision>
  <cp:lastPrinted>1601-01-01T00:00:00Z</cp:lastPrinted>
  <dcterms:created xsi:type="dcterms:W3CDTF">2018-05-10T16:45:22Z</dcterms:created>
  <dcterms:modified xsi:type="dcterms:W3CDTF">2022-09-30T08:42:33Z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