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8" d="100"/>
          <a:sy n="78" d="100"/>
        </p:scale>
        <p:origin x="68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272671"/>
              </p:ext>
            </p:extLst>
          </p:nvPr>
        </p:nvGraphicFramePr>
        <p:xfrm>
          <a:off x="835167" y="1187301"/>
          <a:ext cx="10361085" cy="127033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10, 31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Sunday: November 13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06:00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104972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September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192536"/>
              </p:ext>
            </p:extLst>
          </p:nvPr>
        </p:nvGraphicFramePr>
        <p:xfrm>
          <a:off x="965200" y="1219140"/>
          <a:ext cx="10361083" cy="18661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October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October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November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608662"/>
              </p:ext>
            </p:extLst>
          </p:nvPr>
        </p:nvGraphicFramePr>
        <p:xfrm>
          <a:off x="965199" y="1219200"/>
          <a:ext cx="10361085" cy="325067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October 12, October 26*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September 28, October 19, 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September 26, October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31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10, 17,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October 11, 18,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22, 29, October 13, 20,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September 27, October 11, 25, November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647654"/>
              </p:ext>
            </p:extLst>
          </p:nvPr>
        </p:nvGraphicFramePr>
        <p:xfrm>
          <a:off x="965199" y="1219200"/>
          <a:ext cx="10361085" cy="1937545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October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October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242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September 26, October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348</TotalTime>
  <Words>529</Words>
  <Application>Microsoft Office PowerPoint</Application>
  <PresentationFormat>Widescreen</PresentationFormat>
  <Paragraphs>168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1558</cp:revision>
  <cp:lastPrinted>1601-01-01T00:00:00Z</cp:lastPrinted>
  <dcterms:created xsi:type="dcterms:W3CDTF">2018-05-10T16:45:22Z</dcterms:created>
  <dcterms:modified xsi:type="dcterms:W3CDTF">2022-09-20T15:53:28Z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