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89" r:id="rId3"/>
    <p:sldId id="286" r:id="rId4"/>
    <p:sldId id="287" r:id="rId5"/>
    <p:sldId id="288" r:id="rId6"/>
    <p:sldId id="290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82" autoAdjust="0"/>
    <p:restoredTop sz="94453" autoAdjust="0"/>
  </p:normalViewPr>
  <p:slideViewPr>
    <p:cSldViewPr>
      <p:cViewPr varScale="1">
        <p:scale>
          <a:sx n="80" d="100"/>
          <a:sy n="80" d="100"/>
        </p:scale>
        <p:origin x="56" y="10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802.11-22/0004r50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September 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802.11-22/0004r50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2022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802.11-22/0004r50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802.11-22/0004r50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802.11-22/0004r50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802.11-22/0004r50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802.11-22/0004r50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802.11-22/0004r50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3873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802.11-22/0004r50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2022-09-11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25312" progId="Word.Document.8">
                  <p:embed/>
                </p:oleObj>
              </mc:Choice>
              <mc:Fallback>
                <p:oleObj name="Document" r:id="rId3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BDAE999-DF8F-0545-67C5-DBA1A495D4E5}"/>
              </a:ext>
            </a:extLst>
          </p:cNvPr>
          <p:cNvSpPr txBox="1"/>
          <p:nvPr/>
        </p:nvSpPr>
        <p:spPr>
          <a:xfrm>
            <a:off x="885092" y="5474464"/>
            <a:ext cx="6919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Note: D</a:t>
            </a:r>
            <a:r>
              <a:rPr lang="en-GB" sz="2000" dirty="0">
                <a:solidFill>
                  <a:schemeClr val="tx1"/>
                </a:solidFill>
              </a:rPr>
              <a:t>ates in </a:t>
            </a:r>
            <a:r>
              <a:rPr lang="en-GB" sz="2000" b="1" dirty="0">
                <a:solidFill>
                  <a:schemeClr val="tx1"/>
                </a:solidFill>
              </a:rPr>
              <a:t>Bold</a:t>
            </a:r>
            <a:r>
              <a:rPr lang="en-GB" sz="2000" dirty="0">
                <a:solidFill>
                  <a:schemeClr val="tx1"/>
                </a:solidFill>
              </a:rPr>
              <a:t> are for the September 2022 interim meeting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September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2051544"/>
              </p:ext>
            </p:extLst>
          </p:nvPr>
        </p:nvGraphicFramePr>
        <p:xfrm>
          <a:off x="835167" y="1187301"/>
          <a:ext cx="10361085" cy="1510179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6804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GroupJanaury</a:t>
                      </a:r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2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12*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14*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50 mins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29822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16</a:t>
                      </a:r>
                      <a:endParaRPr lang="en-GB" sz="1600" b="1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01:30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1329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September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2439690"/>
              </p:ext>
            </p:extLst>
          </p:nvPr>
        </p:nvGraphicFramePr>
        <p:xfrm>
          <a:off x="965199" y="1154723"/>
          <a:ext cx="10361085" cy="2375613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14*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305258"/>
                  </a:ext>
                </a:extLst>
              </a:tr>
              <a:tr h="31296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48414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16:30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0996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91282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49584"/>
                  </a:ext>
                </a:extLst>
              </a:tr>
              <a:tr h="2316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302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September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7243637"/>
              </p:ext>
            </p:extLst>
          </p:nvPr>
        </p:nvGraphicFramePr>
        <p:xfrm>
          <a:off x="965200" y="1219140"/>
          <a:ext cx="10361083" cy="2251750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12*, 15*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13*, 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 ET</a:t>
                      </a:r>
                    </a:p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514654"/>
                  </a:ext>
                </a:extLst>
              </a:tr>
              <a:tr h="33914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12*, 13*, 14*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14*, 15*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12*, 13*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042469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12*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13*, 14*,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64611"/>
                  </a:ext>
                </a:extLst>
              </a:tr>
              <a:tr h="2424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12*,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92602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September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9249577"/>
              </p:ext>
            </p:extLst>
          </p:nvPr>
        </p:nvGraphicFramePr>
        <p:xfrm>
          <a:off x="965199" y="1219200"/>
          <a:ext cx="10361085" cy="4469872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70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12*, 15*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13*, 14*, 15*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416934"/>
                  </a:ext>
                </a:extLst>
              </a:tr>
              <a:tr h="303707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13*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01:30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2310338"/>
                  </a:ext>
                </a:extLst>
              </a:tr>
              <a:tr h="39939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12, 15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12, 13, 14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950114"/>
                  </a:ext>
                </a:extLst>
              </a:tr>
              <a:tr h="30370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12*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12*, 13*, 14*, 15*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September 20, 27, October 10, 17, 31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November 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September 26, October 11, 18, November 1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November 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September 22, 29, October 13, 20, November 3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November 10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1357617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eptember 12*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14*,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1805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September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5975680"/>
              </p:ext>
            </p:extLst>
          </p:nvPr>
        </p:nvGraphicFramePr>
        <p:xfrm>
          <a:off x="965199" y="1219200"/>
          <a:ext cx="10361085" cy="3932221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12*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14*,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1365305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13*, 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14*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13*, 14*, 15*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15*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September 14*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14:00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 ET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sng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16:30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16:30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sng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sng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sng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5219581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AIML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2708565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13*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8381707"/>
                  </a:ext>
                </a:extLst>
              </a:tr>
              <a:tr h="24244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UHR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14*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September 15*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September 14*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01:30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53991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0334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58</TotalTime>
  <Words>730</Words>
  <Application>Microsoft Office PowerPoint</Application>
  <PresentationFormat>Widescreen</PresentationFormat>
  <Paragraphs>253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1538</cp:revision>
  <cp:lastPrinted>1601-01-01T00:00:00Z</cp:lastPrinted>
  <dcterms:created xsi:type="dcterms:W3CDTF">2018-05-10T16:45:22Z</dcterms:created>
  <dcterms:modified xsi:type="dcterms:W3CDTF">2022-09-12T06:20:45Z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