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0" d="100"/>
          <a:sy n="80" d="100"/>
        </p:scale>
        <p:origin x="56" y="1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2022-09-07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023198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10mins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September 11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23:59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439690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757946"/>
              </p:ext>
            </p:extLst>
          </p:nvPr>
        </p:nvGraphicFramePr>
        <p:xfrm>
          <a:off x="965200" y="1219140"/>
          <a:ext cx="10361083" cy="22517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012148"/>
              </p:ext>
            </p:extLst>
          </p:nvPr>
        </p:nvGraphicFramePr>
        <p:xfrm>
          <a:off x="965199" y="1219200"/>
          <a:ext cx="10361085" cy="446987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– Friday: September 7, 8, 9 (San Diego 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September 20, 27, October 10, 17,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November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September 26, October 11, 18,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September 22, 29, October 13, 20, November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93822"/>
              </p:ext>
            </p:extLst>
          </p:nvPr>
        </p:nvGraphicFramePr>
        <p:xfrm>
          <a:off x="965199" y="1219200"/>
          <a:ext cx="10361085" cy="344454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9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39</TotalTime>
  <Words>739</Words>
  <Application>Microsoft Office PowerPoint</Application>
  <PresentationFormat>Widescreen</PresentationFormat>
  <Paragraphs>253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1534</cp:revision>
  <cp:lastPrinted>1601-01-01T00:00:00Z</cp:lastPrinted>
  <dcterms:created xsi:type="dcterms:W3CDTF">2018-05-10T16:45:22Z</dcterms:created>
  <dcterms:modified xsi:type="dcterms:W3CDTF">2022-09-07T17:07:05Z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