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9" r:id="rId3"/>
    <p:sldId id="286" r:id="rId4"/>
    <p:sldId id="287" r:id="rId5"/>
    <p:sldId id="288" r:id="rId6"/>
    <p:sldId id="290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90" d="100"/>
          <a:sy n="90" d="100"/>
        </p:scale>
        <p:origin x="108" y="4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802.11-22/0004r48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August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802.11-22/0004r48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802.11-22/0004r48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802.11-22/0004r48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802.11-22/0004r48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802.11-22/0004r48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802.11-22/0004r48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802.11-22/0004r48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87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802.11-22/0004r48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2022-08-30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BDAE999-DF8F-0545-67C5-DBA1A495D4E5}"/>
              </a:ext>
            </a:extLst>
          </p:cNvPr>
          <p:cNvSpPr txBox="1"/>
          <p:nvPr/>
        </p:nvSpPr>
        <p:spPr>
          <a:xfrm>
            <a:off x="885092" y="5474464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September 2022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2763566"/>
              </p:ext>
            </p:extLst>
          </p:nvPr>
        </p:nvGraphicFramePr>
        <p:xfrm>
          <a:off x="835167" y="1187301"/>
          <a:ext cx="10361085" cy="2197212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12*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10mins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Sunday: September 11</a:t>
                      </a:r>
                    </a:p>
                    <a:p>
                      <a:pPr algn="l" fontAlgn="b"/>
                      <a:r>
                        <a:rPr lang="en-US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</a:t>
                      </a:r>
                      <a:endParaRPr lang="en-GB" sz="1600" b="1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23:59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1329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September 1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04467"/>
              </p:ext>
            </p:extLst>
          </p:nvPr>
        </p:nvGraphicFramePr>
        <p:xfrm>
          <a:off x="965199" y="1154723"/>
          <a:ext cx="10361085" cy="2619453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16:30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September 14*</a:t>
                      </a:r>
                      <a:endParaRPr lang="en-GB" sz="1600" b="1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9203108"/>
              </p:ext>
            </p:extLst>
          </p:nvPr>
        </p:nvGraphicFramePr>
        <p:xfrm>
          <a:off x="965200" y="1219140"/>
          <a:ext cx="10361083" cy="2983270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September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12*, 15*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39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September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12*, 13*, 14*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30, September 6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13*, 14*,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September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595759"/>
              </p:ext>
            </p:extLst>
          </p:nvPr>
        </p:nvGraphicFramePr>
        <p:xfrm>
          <a:off x="965199" y="1219200"/>
          <a:ext cx="10361085" cy="3932221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12*, 15*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13*, 14*, 15*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August 31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 – Friday: September 7, 8, 9 (San Diego Ad-hoc)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9939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12, 15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12, 13, 14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30*, September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September 1, 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12*, 13*, 14*,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30*, September 6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4127033"/>
              </p:ext>
            </p:extLst>
          </p:nvPr>
        </p:nvGraphicFramePr>
        <p:xfrm>
          <a:off x="965199" y="1219200"/>
          <a:ext cx="10361085" cy="3688381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September 1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365305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13*, 14*, 15*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5219581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September 2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16:30 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708565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8381707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399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33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755</Words>
  <Application>Microsoft Office PowerPoint</Application>
  <PresentationFormat>Widescreen</PresentationFormat>
  <Paragraphs>265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1528</cp:revision>
  <cp:lastPrinted>1601-01-01T00:00:00Z</cp:lastPrinted>
  <dcterms:created xsi:type="dcterms:W3CDTF">2018-05-10T16:45:22Z</dcterms:created>
  <dcterms:modified xsi:type="dcterms:W3CDTF">2022-08-30T11:03:11Z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