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0" d="100"/>
          <a:sy n="80" d="100"/>
        </p:scale>
        <p:origin x="56" y="1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802.11-22/0004r47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802.11-22/0004r47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802.11-22/0004r47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802.11-22/0004r47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2022-08-23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DAE999-DF8F-0545-67C5-DBA1A495D4E5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September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802023"/>
              </p:ext>
            </p:extLst>
          </p:nvPr>
        </p:nvGraphicFramePr>
        <p:xfrm>
          <a:off x="835167" y="1187301"/>
          <a:ext cx="10361085" cy="244105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10mins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29</a:t>
                      </a:r>
                    </a:p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Sunday: September 11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23:59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6177055"/>
              </p:ext>
            </p:extLst>
          </p:nvPr>
        </p:nvGraphicFramePr>
        <p:xfrm>
          <a:off x="965199" y="1154723"/>
          <a:ext cx="10361085" cy="281222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Thursday: August 25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609175"/>
              </p:ext>
            </p:extLst>
          </p:nvPr>
        </p:nvGraphicFramePr>
        <p:xfrm>
          <a:off x="965200" y="1219140"/>
          <a:ext cx="10361083" cy="298327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August 24, September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12*, 13*,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August 23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30, September 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13*,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August 23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0818345"/>
              </p:ext>
            </p:extLst>
          </p:nvPr>
        </p:nvGraphicFramePr>
        <p:xfrm>
          <a:off x="965199" y="1219200"/>
          <a:ext cx="10361085" cy="490758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August 24*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13*, 14*, 15*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August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 – Friday: September 7, 8, 9 (San Diego Ad-hoc)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29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12, 15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12, 13, 14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29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23, 30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25, September 1,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12*, 13*,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30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719686"/>
              </p:ext>
            </p:extLst>
          </p:nvPr>
        </p:nvGraphicFramePr>
        <p:xfrm>
          <a:off x="965199" y="1219200"/>
          <a:ext cx="10361085" cy="441990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25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Monday: August 29*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 – Thursday: August 23, 24, 25 (San Diego Ad-hoc)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13*, 14*,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5219581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September 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70856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38170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399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74</TotalTime>
  <Words>853</Words>
  <Application>Microsoft Office PowerPoint</Application>
  <PresentationFormat>Widescreen</PresentationFormat>
  <Paragraphs>292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1528</cp:revision>
  <cp:lastPrinted>1601-01-01T00:00:00Z</cp:lastPrinted>
  <dcterms:created xsi:type="dcterms:W3CDTF">2018-05-10T16:45:22Z</dcterms:created>
  <dcterms:modified xsi:type="dcterms:W3CDTF">2022-08-23T16:17:58Z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