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6" d="100"/>
          <a:sy n="86" d="100"/>
        </p:scale>
        <p:origin x="9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105522"/>
              </p:ext>
            </p:extLst>
          </p:nvPr>
        </p:nvGraphicFramePr>
        <p:xfrm>
          <a:off x="835167" y="1187301"/>
          <a:ext cx="10361085" cy="268489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10mins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</a:t>
                      </a:r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622444"/>
              </p:ext>
            </p:extLst>
          </p:nvPr>
        </p:nvGraphicFramePr>
        <p:xfrm>
          <a:off x="965199" y="1154723"/>
          <a:ext cx="10361085" cy="28122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390305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10, 17,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16, 23,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23,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369695"/>
              </p:ext>
            </p:extLst>
          </p:nvPr>
        </p:nvGraphicFramePr>
        <p:xfrm>
          <a:off x="965199" y="1219200"/>
          <a:ext cx="10361085" cy="490758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10*, 24*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17,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18, 25, September 1,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16, 23,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240131"/>
              </p:ext>
            </p:extLst>
          </p:nvPr>
        </p:nvGraphicFramePr>
        <p:xfrm>
          <a:off x="965199" y="1219200"/>
          <a:ext cx="10361085" cy="46637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18,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August 15, 29*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– Thursday: August 23, 24, 25 (San Diego 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September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901</Words>
  <Application>Microsoft Office PowerPoint</Application>
  <PresentationFormat>Widescreen</PresentationFormat>
  <Paragraphs>298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1518</cp:revision>
  <cp:lastPrinted>1601-01-01T00:00:00Z</cp:lastPrinted>
  <dcterms:created xsi:type="dcterms:W3CDTF">2018-05-10T16:45:22Z</dcterms:created>
  <dcterms:modified xsi:type="dcterms:W3CDTF">2022-08-10T08:48:30Z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